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8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EA55915-2A87-4302-9223-995D781D4C95}" type="datetimeFigureOut">
              <a:rPr lang="es-MX" smtClean="0"/>
              <a:t>23/11/2012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3C4B09-DB28-48EC-A08F-A802CADBECC9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5915-2A87-4302-9223-995D781D4C95}" type="datetimeFigureOut">
              <a:rPr lang="es-MX" smtClean="0"/>
              <a:t>23/11/2012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4B09-DB28-48EC-A08F-A802CADBECC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EA55915-2A87-4302-9223-995D781D4C95}" type="datetimeFigureOut">
              <a:rPr lang="es-MX" smtClean="0"/>
              <a:t>23/11/2012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53C4B09-DB28-48EC-A08F-A802CADBECC9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5915-2A87-4302-9223-995D781D4C95}" type="datetimeFigureOut">
              <a:rPr lang="es-MX" smtClean="0"/>
              <a:t>23/11/2012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53C4B09-DB28-48EC-A08F-A802CADBECC9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5915-2A87-4302-9223-995D781D4C95}" type="datetimeFigureOut">
              <a:rPr lang="es-MX" smtClean="0"/>
              <a:t>23/11/2012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53C4B09-DB28-48EC-A08F-A802CADBECC9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EA55915-2A87-4302-9223-995D781D4C95}" type="datetimeFigureOut">
              <a:rPr lang="es-MX" smtClean="0"/>
              <a:t>23/11/2012</a:t>
            </a:fld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53C4B09-DB28-48EC-A08F-A802CADBECC9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EA55915-2A87-4302-9223-995D781D4C95}" type="datetimeFigureOut">
              <a:rPr lang="es-MX" smtClean="0"/>
              <a:t>23/11/2012</a:t>
            </a:fld>
            <a:endParaRPr lang="es-MX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53C4B09-DB28-48EC-A08F-A802CADBECC9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5915-2A87-4302-9223-995D781D4C95}" type="datetimeFigureOut">
              <a:rPr lang="es-MX" smtClean="0"/>
              <a:t>23/11/2012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53C4B09-DB28-48EC-A08F-A802CADBECC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5915-2A87-4302-9223-995D781D4C95}" type="datetimeFigureOut">
              <a:rPr lang="es-MX" smtClean="0"/>
              <a:t>23/11/2012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3C4B09-DB28-48EC-A08F-A802CADBECC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5915-2A87-4302-9223-995D781D4C95}" type="datetimeFigureOut">
              <a:rPr lang="es-MX" smtClean="0"/>
              <a:t>23/11/2012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53C4B09-DB28-48EC-A08F-A802CADBECC9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EA55915-2A87-4302-9223-995D781D4C95}" type="datetimeFigureOut">
              <a:rPr lang="es-MX" smtClean="0"/>
              <a:t>23/11/2012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53C4B09-DB28-48EC-A08F-A802CADBECC9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EA55915-2A87-4302-9223-995D781D4C95}" type="datetimeFigureOut">
              <a:rPr lang="es-MX" smtClean="0"/>
              <a:t>23/11/2012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53C4B09-DB28-48EC-A08F-A802CADBECC9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91680" y="1124744"/>
            <a:ext cx="6477000" cy="316835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MX" sz="5400" dirty="0" smtClean="0"/>
              <a:t>RED INFORMATICA</a:t>
            </a:r>
            <a:br>
              <a:rPr lang="es-MX" sz="5400" dirty="0" smtClean="0"/>
            </a:br>
            <a:r>
              <a:rPr lang="es-MX" sz="5400" dirty="0" smtClean="0"/>
              <a:t> (WWW)</a:t>
            </a:r>
            <a:br>
              <a:rPr lang="es-MX" sz="5400" dirty="0" smtClean="0"/>
            </a:br>
            <a:endParaRPr lang="es-MX" sz="5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362200" y="5229200"/>
            <a:ext cx="6705600" cy="1506637"/>
          </a:xfrm>
        </p:spPr>
        <p:txBody>
          <a:bodyPr>
            <a:normAutofit fontScale="77500" lnSpcReduction="20000"/>
          </a:bodyPr>
          <a:lstStyle/>
          <a:p>
            <a:r>
              <a:rPr lang="es-MX" dirty="0" smtClean="0"/>
              <a:t>Universidad ICEL Campus Coacalco</a:t>
            </a:r>
          </a:p>
          <a:p>
            <a:r>
              <a:rPr lang="es-MX" dirty="0" smtClean="0"/>
              <a:t>Alumna: Patricia Alvarado Feliciano</a:t>
            </a:r>
          </a:p>
          <a:p>
            <a:r>
              <a:rPr lang="es-MX" dirty="0" smtClean="0"/>
              <a:t>Matricula: 28095123</a:t>
            </a:r>
          </a:p>
          <a:p>
            <a:r>
              <a:rPr lang="es-MX" dirty="0" smtClean="0"/>
              <a:t>Materia: Arquitectura Computacional y sistemas operativos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06271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¿Qué significa?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436096" y="2060848"/>
            <a:ext cx="3312368" cy="367240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MX" dirty="0" err="1" smtClean="0"/>
              <a:t>World</a:t>
            </a:r>
            <a:r>
              <a:rPr lang="es-MX" dirty="0" smtClean="0"/>
              <a:t> </a:t>
            </a:r>
            <a:r>
              <a:rPr lang="es-MX" dirty="0" err="1" smtClean="0"/>
              <a:t>wide</a:t>
            </a:r>
            <a:r>
              <a:rPr lang="es-MX" dirty="0" smtClean="0"/>
              <a:t> web</a:t>
            </a:r>
          </a:p>
          <a:p>
            <a:pPr>
              <a:lnSpc>
                <a:spcPct val="150000"/>
              </a:lnSpc>
            </a:pPr>
            <a:r>
              <a:rPr lang="es-MX" dirty="0" smtClean="0"/>
              <a:t>Conocida como telaraña mundial</a:t>
            </a:r>
          </a:p>
          <a:p>
            <a:pPr>
              <a:lnSpc>
                <a:spcPct val="150000"/>
              </a:lnSpc>
            </a:pPr>
            <a:r>
              <a:rPr lang="es-MX" dirty="0" smtClean="0"/>
              <a:t>Red </a:t>
            </a:r>
            <a:r>
              <a:rPr lang="es-MX" dirty="0" err="1" smtClean="0"/>
              <a:t>informatica</a:t>
            </a:r>
            <a:endParaRPr lang="es-MX" dirty="0"/>
          </a:p>
        </p:txBody>
      </p:sp>
      <p:sp>
        <p:nvSpPr>
          <p:cNvPr id="4" name="AutoShape 2" descr="data:image/jpeg;base64,/9j/4AAQSkZJRgABAQAAAQABAAD/2wCEAAkGBhQSEBQSEhQVEhMSFBUSEhUWEhUUFBUVGBYYFBYUFhUXGyYfGRkkGhUUHy8gIycpLCwsFR4xNTAqNSYrLSkBCQoKDgwOGg8PGiwlHyU1LCwsLC0sLCwsLCwpKiwsLC0sLDApLSwsLSksKSwsLCw1LCkpLCwsLCksKS8tLCwsKf/AABEIALQBGQMBIgACEQEDEQH/xAAcAAEAAgMBAQEAAAAAAAAAAAAABQYCAwQBBwj/xABCEAACAQIDBAcEBwcDBAMAAAABAgADEQQSIQUGMUETIlFhcYGRBzKhsUJScoKiwcIUIzOSstHhU2LwFkPS8SSDk//EABoBAQACAwEAAAAAAAAAAAAAAAACAwEEBQb/xAAyEQACAgECAwUIAQQDAAAAAAAAAQIDEQQSITFBE1FhkbEFcYGhwdHh8CIjMkJSFBXx/9oADAMBAAIRAxEAPwD7jERAEREAREQBERAEREAREQBERAEREAREQBERAEREAREQBERAEREAREQBERAEREAREQBERAEREAREQBERAEREAREQBERAEREAREQBERAEREAREQBERAEREAREQBERAEREAREQBERAEREARPGYAXOgnImPz/w7EC4LHQAi2luJ4/DlJKLZFySOyJWMdtZukyrUJC6EgZQTzsBy8ZN7PJ6MEkknUk85bOhwipPqUV6mNk3FLkdkTUNBNC4xT7ri/YQZUot8i2VkY8zsiR2B24lRsh6j/VPP7J5/OSMShKDxJCu2Fsd0HlCImqpiUX3mVfFgPnMJZLDbE10cQri6MrDtUgj4SP2zvPhsIUXEVlpNUv0YN7tlte1hyzD1mVFt4S4mG0llkpErb+0DCDgzt4U2+bWm3Bb8YWpoXNM9lQZfxC6/GXvSXpZ2PyKVqKm8bl5k/EoO9vtbpYLEigKRrXprU6RXXIMxOnAk6AHTtnDhfbB0xtTSlc8FLtm9CFkq9HbZ/al5oxPU1w5+jPpkT5/i/aFWakRTppTq3FmLZ0I53GhB9ZA4r2h4tSQz2I16ip+Yl8fZtz/uwvj9slP/ADqv8eP74n16J8w2VvziSiuHFRW166C/YQcpGspW8+KxlE9MuLruKtY3ps5ZFzZnsATYKLWA5CS/6yxPi/Lj9iC9oVS4Ln4/rP0JOXE7TpUzlqVaaHjZnVTbtsTPge6u28TVrlXsoCFjUQlWuCABo3O59JObV3epYps+IBq1LBc7M2ew4DNe+l5Z/wBXj/LzWH9SuXtKMXhr6/Y+r/8AU2Fvbp6X84t68JwYvf8AwVNijVespsbIxHk1rH1n5+wNKotRaa1aobOqH94SL3CnqnSfRmoL2TafsmFbxNvzX2Kp+0Zrkl+/EvND2gYR/psO/ISPw3kHjPa6iMwGExBCkgOcuVgD7wyFjY8dRfWfKWqXxKuNAaykeGcflLw6y6fsvTxw1l5IPX28uBLYX20UaoK06Y6VgRSUubM1jYG6A27bAzgxXtO2ioLHC4fKoJJSpUZrDXgwUfGUfdfZ1M1w6qv7tS1xyJGUDTuLektGP/hVPsN/SZN+zqa5Ykl8OPrkxLV2Pgn9PTBKbE9sFWsxQ4azBcxvemLXA43bXWXXdveZsUzKaXR5ACSKmcamwHujsPpPjW5bipTeqAQCQgvbkMxIty6w9J9f3FweXDs541XJH2V6o+Ob1mpr9Np6q24L3P8AeHebGmttnbtb4dUWSIiefOsIiIAmNSoFUsxACgkk8ABqSZlKlvpvCKVSjQ5NetWtypoCR+IX+7bnLqapWy2x9/lxK7bFXHL/AHJo2ptuoxaq4daCW6OkFGaoTcBn1uuoGltL9t7YVsU+EwR0Cu9QhrHMAGJ1HZoAPOVjZG8hfGkm2WqQilj7qLmKqBwzE2+PbLr04IsdR2HWdTURemcYTiscH+PPOX1ObUlepThJ54r8+WMdxy7r4EOgrVL6m6C+hsfePbrf075ZcK7C+dg3ZZcthIijWCgKAAALADQADgAJliMawRjTAZ7HKCbAnlfumlba7Zt9/wAv3qbVNKpgkvj4/vQktq4zJRdgM2lvAHS/lIPDVC6MVPRvRb95cWIBGneTodD2ziG8DYUuKo/d2zocwuah1dEB1K3IseWtzKxiN7qrB1UIgqDK1luxTWyFmvoMx7J0NNopyi9q4cOP74fM5WtvrynNvPFY/Pvx8CSxu0QxvfvDDQ9xlp3V3n6X9zVP7we431wP1D4+s+a4dmdgigszaADiZI0MFVR2GqVkVatEAfxCCpIQniQpJsOOUjWdDUaOuUNjeH08Px3nH0V11NnaQWV17n+e78k97S6DLVpVAWyuhQjMct1Nxp2kN+GUYAZrZRe1+Q7uz/l59H3jrjGbLXEKNUK1COwg5HHxJ8p82c2ZT3lT4EX+arNX2dZKD7OXTKfvO7roxnB2R7spnbhcS1Ns1Nmpt2qxU+drXHcZXPaFtWtiK1E1mz5KRVDYD6RLXtpf3fQSwCQG+NC6U3+qxU+BF/0zo6qlThlLicvR3yViTfBkduqXNdQGYKAxK36pFrcOHEiXYf8ANZWNzaP8R/soP6j81loEnTBQgkR1djlayt77Ya9Om4HuuUPgwv8ANR6zg3SoXxA/2Kzefu/qlk3gw+fDVBzC5x905vyMhdwlzdLU5dVB8WPzWQ2xjZnqy6E29M13fUt6yvY2pmqMe8/DT8pZsLRLuqDi7Kg+8QL/ABlWrUirMp4qxU+INj8RIXS6DSR5yJjYB/dW+q7D1Ob9U074D/4jH6rIfVsv6p7u838Qd6t6gj9My3vo5sDXHYof+Rlf8pJSwkyGMX48fU4txKN6dSr9ZggPaFFyR5sR92WqRm7uB6HC0qfMIC32m6zfEmd1GuHF11ALL5qxU/EGHJyeWQm8ybRR9lUS213TgtFqtW3aPo3/AP0U+UuG1a+Si7f7bDxPVHznFgNmZMbiq3+otJR/L1vkvpMN5q9kVfrNc+A/yRMZb4yZsSalNY7l+Ss8CD9Ug+hvL83GUCsOqfA/KX0Nz85JNtYJWc0Vn2fYHJhM5FjVbN91eqvyJ85YaozI3MFT8ROZgMPhrLwpUwq95AsPUxsY3w1K+v7tR6C0yo4RmUt0nI5t1cCaWDopbrFAxHPM5zW/FafbNnYToqKUx9BQvnbU+s+dbtYLpMVSW3VUhz4JqPK4A859OnD9qT4xrXvOroY53WPqIiJxjpCJ5eLwD2fEN/MaamOqkEmzGmtuxepb1B9Z9vvPkmE2VmxNd6i+5VfJcfTLlr28Cpv3zs+yrY0Odsui9Wc3X1u3ZWur9ER+z9jqaYqKjmqp1RnyjRuZt71hw79ZcFxEj2uOP+JklWaup1U9RLMvH59DYpojUv4kmtabVqyOWrNyVJQo5LW8FT2ntgY1kppSC1C1g5YXIsdCbcOflLBhtzUS1uubMWZ1vTI0GSw1B1JDDXqnwlUrbYs7NQRKV9AwUFwOBIblfu7Y2fteotRauYs6G4zktxBHM95nrpaexQUav4xS5c3l+J5WWpq3uVi3PPPkkizUN2WpVVrUzlspemCwZRU4BWYgdRgdDa+sh9uYjFo1J673IcvTFwcrDK3Aacx28J1Y/fSu6KFtTYG5ZfpDXTK1+34SNFdsRmFR2eqFLUuwkDrIFAsCQNLcx3yFVdyl2l23Hm8e/u7zM7KZQ2U5y+Pcs+74cC27g1jWp4vDVBYOOktawHSghrDkNFI8ZRMVSIBBFmXiOxlPD1EvXstxTuamY3RUVE8iSR+IfCQO+eB6LG1RyciqPv6n8Wacu6WzVzS8H8kdaiO7Swz4+pFo1wCOB1Ejd6aJbCVLcVAfyUgn4Xnbgj1bfVJXyB0/DabMVhxUpuh4OrIfMEfnO6/5x4dTz0f6dnHo/Rkdunh8uFQ83vUP3jp8LSXNUAqDxa4HkLmY4ekFRVHBVCjyFpxbSPXR/wDSObyOjfhlcmq4osUXdY372SZW4IPAix8JD7nbP6LDsvPpaoP3G6P9EmQZkot8/U3My1xyQU2ouPfj5E1ulhs+Mpj6t6h+6NPiVlW3sw3R47EpwtVZv57VP1S/ez3D3qVan1VVAe9iSf6V9ZV/adh8u0CbaVKVN/PrIf6BORZbnVOPcvz9TtaavGmUu9/j6EHsJ7VSPrIT/Kw/8jJzE4cVEZG1VwVPgdDK5sypasneWU+ak/MCWPpJvw4xOfqFizJ7icRkRm+qpNvAaCRG6Ve9BgeK1Gv96zH4kz3b+NC0rX9428hr/aR+7GMu9UDhZG8+sD+mZyt20lGv+m2WgvIbezC5Vw9T/VFb8DqvzJnZVxHnJT2kbLIw+EpprUo02DX4HMFza/aU8pVqLFU4p9c/JffBfpqnLc+76v8A9PnbnQy7YerdFPaqn4CfOsUtVT1lPiNRLLgdoE0qY55F0HgJKmyM88SVtcljgZ74Y/LTVL2Lm58F/wAkek7d2K2bC0z9sejsJBbW2M1dgxYggWA7OJ4ecmd3diV0oquZct2INjfVieH+ZH/kR3NPl0J9g9i7z6L7P8Jc1avZamP6m/TLnK7uiwp4dUIN7sS3aSePwHpLCDPOauztLpS/eB2dPDZWkexETVLzGLxPIAvKVthcuIqDUXa47DcA6evwl0Mr+9WBBTpiNFW1T7A1DeVz690tqfHHeQnyK4zzHMIbu1HI8fjNRMvRSbwRIHezGsFRBorXLG/G30fDW8mA0jtt7J6ZQVNmQHKORvy7jpxm/oZ1wvjKfI1dVCc6mo8yqrUm2i09XZFYkr0bXHHTTyPAzv8A+m6wXMQvAkjNqoAvry9J6qeopXOa80ebWlsfKL8jgOKB0EzSuVIZTYqQQewjUTQvbJDZOzumqrT7esw5kDkPEkDzmbZQri5S5LmKq3KSUeZ9I9nSE0GqFQuc6Ad5LE+dwfPukd7UMFrRrDnmpN/Uv65dNl4EUaSoOQ18ecjN+MD0uCqaXNO1Ufd4/hLTwnbbr9/e/U9h2eKtvcfIsO1nYfWAbzHVP6Z15pFPi1zrYi9yp8CP7hZ2CtPWaR76l4cDy+rrxa33nWGkdiDctfnceXD5TqpddlQfTIX1Nr/GcG+eNL4usaQyJnIy+HVJv4iauvtVbjB9eJs6ClvdL4EjgK+ampvc2sT3r1T8QZ0Z5XdgY7qMrHVWvr2N/kGSqY0E2Gp7BrNuE4yrU2+ZqzokpuKR9T3Aw2XCFz/3ajN5CyD+knzlR9sNUCpQZeswRwy911Km/wDN6z6BsXD9HhaVMfRpqCRrra5PqTPnu/VHpMUw45FVP1H+qeUlc3qJWR72emhUo0xg/A+a4baZFZLi3XX5gH5y3VMVactDd5alRFK3uw8tdTLfQ3Toj6GY9rEt8zOvpdXti8r5nN1OnTkuJRdq4D9oANyMt7a9vH5Cc2wtjVkrHIM4KEGxtzFib/8ANZedq7HyvZQACoOgsOz8pIbu7FsrMRxIUeA1Pz+Eg7H2na5LVBKvaQmytkVelpmqFyh1YgG5NiDbhaWHbtYVqzf7bL6cfiTJenggpBtw19NZGphgxLc2JJ8zeU2Wu2ak3yRKuKhFpIgamw78Bx4SZpbBCiwAFuwWkng8Heoo7OsfLh8bSZGGlcrdjJOOSg4rYo6Ui2rEW87Sx0djBQAOAAA8p2jZt8TfkFDefAf87pJpQEjZqW8YJbDzZmDApjz+ZneBMKK2WbJzJPMmzfh/ahERIkjyeGemYsYBixmmowIIOoOhB4EdkValpH4jF2gHzzeDZtTZ9QvSu+Gc6Ak2Q8kJ5dx5+M92ftVay3XQ8Cp4g93aJacfjAylWAZSLEEXBHYRPn+193FDZqJy63yk8Pst/f1nYhfTqY7bntn/ALdH7/uc6VVlLzXxj/r3e77FiDTMNKvsKvWFXI5YrYmxGbX7XKWdJr6il0S27k+uUXVWdpHOGvebFabrAg5rZbG9+Fud5qUzx6w7deyUKWOpa0U11UVeqCQzHo0AJYgtZBb/AJwn0vcrdPoP39YjpWA6vJO7xHz8JU9mbvLTIdKtRKo0FRcvDmMjBlt8e+T+HrY0H+NQqLyDUXpt5stQj8M62v8AaCuj2dUuHVvOX8jn6TRdm99i4+hd6+MCiU7fTajnDVQGIBXLpp7xC/nMhi8af+zhj3/tVUfDoD85Ebz/ALT0QWpSoqGYe7iHcmwJ4GkNOE4yqeea819zpuaS/B8zqbPYHMo1Bvbw1k1QwNd+FM+enznfhtnuzAZV1IHvE/plnTZ9fk1Jf/rdv1idvRXTqi1uXqcnVQjNptfQgtjbJelUFarbLTBawPOxtfSRH7EWNzqTqfE8ZexsnEEEF6BBBBHQ1Bx7+kMhBs+shN6SOB9Sp1tP9rqB+KUanN9ik5Z/fgWaZqEXFLB5u/u4jAsyBtbC47OPzllw+ygOCgeAA+Uy2HiKeVaWtOrbN0dRSjnmSt9HAuNVJEnkw8i7OzWEiqWZts7tlU7Ul8Lemn5ShYxOkqO/12ZvInT4S9PUy0H7QDbzFh8ZV0ws58VxbOmnmKNOwtlg1bke6CfPh+ZlkXBia9i4SwY9pA9P/ckra2k97XBGrOO6RXtuYS2Qgdo+R/vJXAYLLTUc7a+J1M34vC5wo7GBPhzm+oND4RK1uKRnbwwav2cSvU8JY+EtIEi2w9ifE/ORg8viWRjgz2XQtmby/M/lO+2vlPMNSso9Z6h60jOW5tmdoFPUnmbD0v8A3nqDUzMjTSY0KZF5DPAmoG1OEyngE9lZeuQiIgyeGa6hmwzTVgEfi6tpA43FSWx5ldxkA4cTiJwFSxnTVS5mVRRTQk+f9pmKbeEYbxxI3FMtMdpPDtMzpU2HFjfuJsO4CcCkvVBPNh5C/CTi0Zt21dkkuvUors3tvoc+QniSfMzZTozrp4SdtDAyjBaaMMO6S+GtpOOliFDZWXKAbXkojUgR1l15gg28ZZKmS5ohGyL5EjhqQkJveQXpqATZSx8yB+mWPCYtQtgGbwRvmRaQu1hnrFjcWAW2lxbwNucrjBp8SUpLBBbMwRNQELYC518JOrhzzIHlMsBhhqdR5yRp0QOA/v6zbjPbHBo28ZHGmH72PgJF43ZJNX3nXNYgaHx7pYqZuLzCph7urfVv8RMdo8kY/wAWcGOwYdMlZM6cvospHBlZT1WHIixE92diatKmy1FOIyNamyFOkamdQaikgZxqpyk5rA6XsODe7avR01sD74LeFiD46H4SS3Wctre4Iv2+YmJzcY8UWV1KZ1Gq1ajojoWOqOAr2BPIEjs5zhShr85ZiJwYzC63HM2lEZpyNnY4xwZYOnZB6+szPvCbVENT5yLllkYxPbTXVm609KdsjksUTBRpNFXDm/cTOsLPZhSwSUTELHRi95lExklhC0REwZEREAREQBNNUTdNbiAQ+NSQmJw8smJpzgqYaAV/9ksCx4CRWMw5c3PkOQlwxmGtR4cSPnf8pwfswPLjOpolGMXJ8zR1Lbe0qo2ZLTS2bO+nu522HgLyWo4AAAAcBaR1VkZ42szRCUc5Ials7undQ2d3SUTDWm5ac0cpG1zKxicDao3j+QM7cCcvVIBUnUECd20MPcgjieM1ph7Tadu6CTOfJOE3gklFhbsldq08zs3axPxk3h2PA8JHrRmtFYbN1S3LKM8HRsvnOjo5nRp2Am1F1mXIp2Zkcy0bQ1OdTpPMkxvJSr4lS3m2YalNjyWxPn1fz+E+aJ7RMRs9wlMK6EEWa9wysVYA9ml/OfdnwoZWU8HFj4T41vj7NqrVCUswzE2Jsbk8QdePGbtE4WZjPkVzhKCTiZL7ccSRph6f85/8Z2YX2gY3ErTqEpTprWp9IqLqVzi4JJOnhaVzZ24+ITQ0wfFv8S47v7kVmur5aSEgtluxt3EgWOnfOnGvRVR3PDfmaFlmrslting+nBJlPAJ7PNHcSS5CIiDIiIgCIiAIiIAiIgCIiAJiwmUQDmqJOdqM7mWYZIBpo4Rdbi9+R1E20sKq+6AOfCZZfSbRJbngjhZPMsWnsSJLAnmYds58TUPCaRJqGVk1rL9rwkbazAnSY2ngmxFvJ8jW4zeTOmk8rUOY85uUT2V54m9GGFg1LTmarMomMklFIRETBITCpRDcQDM4gcznGAT6s3qoGg0nsTLbfMwopchERMGRERAEREAREQBERAEREAREQBERAE8tPYgHmWAZ7EGBE8E9gyaq1G+s0Cn3TsmBpSaka9lSbyjUlLtm8CAs9kW8lkIKIiImCwREQBERAEREAREQBERAEREAREQBERAEREAREQBERAEREAREQBERAEREAREQBERAEREAREQBERAEREAREQBERAEREAREQBERAEREAREQBERAP//Z"/>
          <p:cNvSpPr>
            <a:spLocks noChangeAspect="1" noChangeArrowheads="1"/>
          </p:cNvSpPr>
          <p:nvPr/>
        </p:nvSpPr>
        <p:spPr bwMode="auto">
          <a:xfrm>
            <a:off x="0" y="-674688"/>
            <a:ext cx="2162175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" name="AutoShape 4" descr="data:image/jpeg;base64,/9j/4AAQSkZJRgABAQAAAQABAAD/2wCEAAkGBhQSEBQSEhQVEhMSFBUSEhUWEhUUFBUVGBYYFBYUFhUXGyYfGRkkGhUUHy8gIycpLCwsFR4xNTAqNSYrLSkBCQoKDgwOGg8PGiwlHyU1LCwsLC0sLCwsLCwpKiwsLC0sLDApLSwsLSksKSwsLCw1LCkpLCwsLCksKS8tLCwsKf/AABEIALQBGQMBIgACEQEDEQH/xAAcAAEAAgMBAQEAAAAAAAAAAAAABQYCAwQBBwj/xABCEAACAQIDBAcEBwcDBAMAAAABAgADEQQSIQUGMUETIlFhcYGRBzKhsUJScoKiwcIUIzOSstHhU2LwFkPS8SSDk//EABoBAQACAwEAAAAAAAAAAAAAAAACAwEEBQb/xAAyEQACAgECAwUIAQQDAAAAAAAAAQIDEQQSITFBE1FhkbEFcYGhwdHh8CIjMkJSFBXx/9oADAMBAAIRAxEAPwD7jERAEREAREQBERAEREAREQBERAEREAREQBERAEREAREQBERAEREAREQBERAEREAREQBERAEREAREQBERAEREAREQBERAEREAREQBERAEREAREQBERAEREAREQBERAEREAREQBERAEREARPGYAXOgnImPz/w7EC4LHQAi2luJ4/DlJKLZFySOyJWMdtZukyrUJC6EgZQTzsBy8ZN7PJ6MEkknUk85bOhwipPqUV6mNk3FLkdkTUNBNC4xT7ri/YQZUot8i2VkY8zsiR2B24lRsh6j/VPP7J5/OSMShKDxJCu2Fsd0HlCImqpiUX3mVfFgPnMJZLDbE10cQri6MrDtUgj4SP2zvPhsIUXEVlpNUv0YN7tlte1hyzD1mVFt4S4mG0llkpErb+0DCDgzt4U2+bWm3Bb8YWpoXNM9lQZfxC6/GXvSXpZ2PyKVqKm8bl5k/EoO9vtbpYLEigKRrXprU6RXXIMxOnAk6AHTtnDhfbB0xtTSlc8FLtm9CFkq9HbZ/al5oxPU1w5+jPpkT5/i/aFWakRTppTq3FmLZ0I53GhB9ZA4r2h4tSQz2I16ip+Yl8fZtz/uwvj9slP/ADqv8eP74n16J8w2VvziSiuHFRW166C/YQcpGspW8+KxlE9MuLruKtY3ps5ZFzZnsATYKLWA5CS/6yxPi/Lj9iC9oVS4Ln4/rP0JOXE7TpUzlqVaaHjZnVTbtsTPge6u28TVrlXsoCFjUQlWuCABo3O59JObV3epYps+IBq1LBc7M2ew4DNe+l5Z/wBXj/LzWH9SuXtKMXhr6/Y+r/8AU2Fvbp6X84t68JwYvf8AwVNijVespsbIxHk1rH1n5+wNKotRaa1aobOqH94SL3CnqnSfRmoL2TafsmFbxNvzX2Kp+0Zrkl+/EvND2gYR/psO/ISPw3kHjPa6iMwGExBCkgOcuVgD7wyFjY8dRfWfKWqXxKuNAaykeGcflLw6y6fsvTxw1l5IPX28uBLYX20UaoK06Y6VgRSUubM1jYG6A27bAzgxXtO2ioLHC4fKoJJSpUZrDXgwUfGUfdfZ1M1w6qv7tS1xyJGUDTuLektGP/hVPsN/SZN+zqa5Ykl8OPrkxLV2Pgn9PTBKbE9sFWsxQ4azBcxvemLXA43bXWXXdveZsUzKaXR5ACSKmcamwHujsPpPjW5bipTeqAQCQgvbkMxIty6w9J9f3FweXDs541XJH2V6o+Ob1mpr9Np6q24L3P8AeHebGmttnbtb4dUWSIiefOsIiIAmNSoFUsxACgkk8ABqSZlKlvpvCKVSjQ5NetWtypoCR+IX+7bnLqapWy2x9/lxK7bFXHL/AHJo2ptuoxaq4daCW6OkFGaoTcBn1uuoGltL9t7YVsU+EwR0Cu9QhrHMAGJ1HZoAPOVjZG8hfGkm2WqQilj7qLmKqBwzE2+PbLr04IsdR2HWdTURemcYTiscH+PPOX1ObUlepThJ54r8+WMdxy7r4EOgrVL6m6C+hsfePbrf075ZcK7C+dg3ZZcthIijWCgKAAALADQADgAJliMawRjTAZ7HKCbAnlfumlba7Zt9/wAv3qbVNKpgkvj4/vQktq4zJRdgM2lvAHS/lIPDVC6MVPRvRb95cWIBGneTodD2ziG8DYUuKo/d2zocwuah1dEB1K3IseWtzKxiN7qrB1UIgqDK1luxTWyFmvoMx7J0NNopyi9q4cOP74fM5WtvrynNvPFY/Pvx8CSxu0QxvfvDDQ9xlp3V3n6X9zVP7we431wP1D4+s+a4dmdgigszaADiZI0MFVR2GqVkVatEAfxCCpIQniQpJsOOUjWdDUaOuUNjeH08Px3nH0V11NnaQWV17n+e78k97S6DLVpVAWyuhQjMct1Nxp2kN+GUYAZrZRe1+Q7uz/l59H3jrjGbLXEKNUK1COwg5HHxJ8p82c2ZT3lT4EX+arNX2dZKD7OXTKfvO7roxnB2R7spnbhcS1Ns1Nmpt2qxU+drXHcZXPaFtWtiK1E1mz5KRVDYD6RLXtpf3fQSwCQG+NC6U3+qxU+BF/0zo6qlThlLicvR3yViTfBkduqXNdQGYKAxK36pFrcOHEiXYf8ANZWNzaP8R/soP6j81loEnTBQgkR1djlayt77Ya9Om4HuuUPgwv8ANR6zg3SoXxA/2Kzefu/qlk3gw+fDVBzC5x905vyMhdwlzdLU5dVB8WPzWQ2xjZnqy6E29M13fUt6yvY2pmqMe8/DT8pZsLRLuqDi7Kg+8QL/ABlWrUirMp4qxU+INj8RIXS6DSR5yJjYB/dW+q7D1Ob9U074D/4jH6rIfVsv6p7u838Qd6t6gj9My3vo5sDXHYof+Rlf8pJSwkyGMX48fU4txKN6dSr9ZggPaFFyR5sR92WqRm7uB6HC0qfMIC32m6zfEmd1GuHF11ALL5qxU/EGHJyeWQm8ybRR9lUS213TgtFqtW3aPo3/AP0U+UuG1a+Si7f7bDxPVHznFgNmZMbiq3+otJR/L1vkvpMN5q9kVfrNc+A/yRMZb4yZsSalNY7l+Ss8CD9Ug+hvL83GUCsOqfA/KX0Nz85JNtYJWc0Vn2fYHJhM5FjVbN91eqvyJ85YaozI3MFT8ROZgMPhrLwpUwq95AsPUxsY3w1K+v7tR6C0yo4RmUt0nI5t1cCaWDopbrFAxHPM5zW/FafbNnYToqKUx9BQvnbU+s+dbtYLpMVSW3VUhz4JqPK4A859OnD9qT4xrXvOroY53WPqIiJxjpCJ5eLwD2fEN/MaamOqkEmzGmtuxepb1B9Z9vvPkmE2VmxNd6i+5VfJcfTLlr28Cpv3zs+yrY0Odsui9Wc3X1u3ZWur9ER+z9jqaYqKjmqp1RnyjRuZt71hw79ZcFxEj2uOP+JklWaup1U9RLMvH59DYpojUv4kmtabVqyOWrNyVJQo5LW8FT2ntgY1kppSC1C1g5YXIsdCbcOflLBhtzUS1uubMWZ1vTI0GSw1B1JDDXqnwlUrbYs7NQRKV9AwUFwOBIblfu7Y2fteotRauYs6G4zktxBHM95nrpaexQUav4xS5c3l+J5WWpq3uVi3PPPkkizUN2WpVVrUzlspemCwZRU4BWYgdRgdDa+sh9uYjFo1J673IcvTFwcrDK3Aacx28J1Y/fSu6KFtTYG5ZfpDXTK1+34SNFdsRmFR2eqFLUuwkDrIFAsCQNLcx3yFVdyl2l23Hm8e/u7zM7KZQ2U5y+Pcs+74cC27g1jWp4vDVBYOOktawHSghrDkNFI8ZRMVSIBBFmXiOxlPD1EvXstxTuamY3RUVE8iSR+IfCQO+eB6LG1RyciqPv6n8Wacu6WzVzS8H8kdaiO7Swz4+pFo1wCOB1Ejd6aJbCVLcVAfyUgn4Xnbgj1bfVJXyB0/DabMVhxUpuh4OrIfMEfnO6/5x4dTz0f6dnHo/Rkdunh8uFQ83vUP3jp8LSXNUAqDxa4HkLmY4ekFRVHBVCjyFpxbSPXR/wDSObyOjfhlcmq4osUXdY372SZW4IPAix8JD7nbP6LDsvPpaoP3G6P9EmQZkot8/U3My1xyQU2ouPfj5E1ulhs+Mpj6t6h+6NPiVlW3sw3R47EpwtVZv57VP1S/ez3D3qVan1VVAe9iSf6V9ZV/adh8u0CbaVKVN/PrIf6BORZbnVOPcvz9TtaavGmUu9/j6EHsJ7VSPrIT/Kw/8jJzE4cVEZG1VwVPgdDK5sypasneWU+ak/MCWPpJvw4xOfqFizJ7icRkRm+qpNvAaCRG6Ve9BgeK1Gv96zH4kz3b+NC0rX9428hr/aR+7GMu9UDhZG8+sD+mZyt20lGv+m2WgvIbezC5Vw9T/VFb8DqvzJnZVxHnJT2kbLIw+EpprUo02DX4HMFza/aU8pVqLFU4p9c/JffBfpqnLc+76v8A9PnbnQy7YerdFPaqn4CfOsUtVT1lPiNRLLgdoE0qY55F0HgJKmyM88SVtcljgZ74Y/LTVL2Lm58F/wAkek7d2K2bC0z9sejsJBbW2M1dgxYggWA7OJ4ecmd3diV0oquZct2INjfVieH+ZH/kR3NPl0J9g9i7z6L7P8Jc1avZamP6m/TLnK7uiwp4dUIN7sS3aSePwHpLCDPOauztLpS/eB2dPDZWkexETVLzGLxPIAvKVthcuIqDUXa47DcA6evwl0Mr+9WBBTpiNFW1T7A1DeVz690tqfHHeQnyK4zzHMIbu1HI8fjNRMvRSbwRIHezGsFRBorXLG/G30fDW8mA0jtt7J6ZQVNmQHKORvy7jpxm/oZ1wvjKfI1dVCc6mo8yqrUm2i09XZFYkr0bXHHTTyPAzv8A+m6wXMQvAkjNqoAvry9J6qeopXOa80ebWlsfKL8jgOKB0EzSuVIZTYqQQewjUTQvbJDZOzumqrT7esw5kDkPEkDzmbZQri5S5LmKq3KSUeZ9I9nSE0GqFQuc6Ad5LE+dwfPukd7UMFrRrDnmpN/Uv65dNl4EUaSoOQ18ecjN+MD0uCqaXNO1Ufd4/hLTwnbbr9/e/U9h2eKtvcfIsO1nYfWAbzHVP6Z15pFPi1zrYi9yp8CP7hZ2CtPWaR76l4cDy+rrxa33nWGkdiDctfnceXD5TqpddlQfTIX1Nr/GcG+eNL4usaQyJnIy+HVJv4iauvtVbjB9eJs6ClvdL4EjgK+ampvc2sT3r1T8QZ0Z5XdgY7qMrHVWvr2N/kGSqY0E2Gp7BrNuE4yrU2+ZqzokpuKR9T3Aw2XCFz/3ajN5CyD+knzlR9sNUCpQZeswRwy911Km/wDN6z6BsXD9HhaVMfRpqCRrra5PqTPnu/VHpMUw45FVP1H+qeUlc3qJWR72emhUo0xg/A+a4baZFZLi3XX5gH5y3VMVactDd5alRFK3uw8tdTLfQ3Toj6GY9rEt8zOvpdXti8r5nN1OnTkuJRdq4D9oANyMt7a9vH5Cc2wtjVkrHIM4KEGxtzFib/8ANZedq7HyvZQACoOgsOz8pIbu7FsrMRxIUeA1Pz+Eg7H2na5LVBKvaQmytkVelpmqFyh1YgG5NiDbhaWHbtYVqzf7bL6cfiTJenggpBtw19NZGphgxLc2JJ8zeU2Wu2ak3yRKuKhFpIgamw78Bx4SZpbBCiwAFuwWkng8Heoo7OsfLh8bSZGGlcrdjJOOSg4rYo6Ui2rEW87Sx0djBQAOAAA8p2jZt8TfkFDefAf87pJpQEjZqW8YJbDzZmDApjz+ZneBMKK2WbJzJPMmzfh/ahERIkjyeGemYsYBixmmowIIOoOhB4EdkValpH4jF2gHzzeDZtTZ9QvSu+Gc6Ak2Q8kJ5dx5+M92ftVay3XQ8Cp4g93aJacfjAylWAZSLEEXBHYRPn+193FDZqJy63yk8Pst/f1nYhfTqY7bntn/ALdH7/uc6VVlLzXxj/r3e77FiDTMNKvsKvWFXI5YrYmxGbX7XKWdJr6il0S27k+uUXVWdpHOGvebFabrAg5rZbG9+Fud5qUzx6w7deyUKWOpa0U11UVeqCQzHo0AJYgtZBb/AJwn0vcrdPoP39YjpWA6vJO7xHz8JU9mbvLTIdKtRKo0FRcvDmMjBlt8e+T+HrY0H+NQqLyDUXpt5stQj8M62v8AaCuj2dUuHVvOX8jn6TRdm99i4+hd6+MCiU7fTajnDVQGIBXLpp7xC/nMhi8af+zhj3/tVUfDoD85Ebz/ALT0QWpSoqGYe7iHcmwJ4GkNOE4yqeea819zpuaS/B8zqbPYHMo1Bvbw1k1QwNd+FM+enznfhtnuzAZV1IHvE/plnTZ9fk1Jf/rdv1idvRXTqi1uXqcnVQjNptfQgtjbJelUFarbLTBawPOxtfSRH7EWNzqTqfE8ZexsnEEEF6BBBBHQ1Bx7+kMhBs+shN6SOB9Sp1tP9rqB+KUanN9ik5Z/fgWaZqEXFLB5u/u4jAsyBtbC47OPzllw+ygOCgeAA+Uy2HiKeVaWtOrbN0dRSjnmSt9HAuNVJEnkw8i7OzWEiqWZts7tlU7Ul8Lemn5ShYxOkqO/12ZvInT4S9PUy0H7QDbzFh8ZV0ws58VxbOmnmKNOwtlg1bke6CfPh+ZlkXBia9i4SwY9pA9P/ckra2k97XBGrOO6RXtuYS2Qgdo+R/vJXAYLLTUc7a+J1M34vC5wo7GBPhzm+oND4RK1uKRnbwwav2cSvU8JY+EtIEi2w9ifE/ORg8viWRjgz2XQtmby/M/lO+2vlPMNSso9Z6h60jOW5tmdoFPUnmbD0v8A3nqDUzMjTSY0KZF5DPAmoG1OEyngE9lZeuQiIgyeGa6hmwzTVgEfi6tpA43FSWx5ldxkA4cTiJwFSxnTVS5mVRRTQk+f9pmKbeEYbxxI3FMtMdpPDtMzpU2HFjfuJsO4CcCkvVBPNh5C/CTi0Zt21dkkuvUors3tvoc+QniSfMzZTozrp4SdtDAyjBaaMMO6S+GtpOOliFDZWXKAbXkojUgR1l15gg28ZZKmS5ohGyL5EjhqQkJveQXpqATZSx8yB+mWPCYtQtgGbwRvmRaQu1hnrFjcWAW2lxbwNucrjBp8SUpLBBbMwRNQELYC518JOrhzzIHlMsBhhqdR5yRp0QOA/v6zbjPbHBo28ZHGmH72PgJF43ZJNX3nXNYgaHx7pYqZuLzCph7urfVv8RMdo8kY/wAWcGOwYdMlZM6cvospHBlZT1WHIixE92diatKmy1FOIyNamyFOkamdQaikgZxqpyk5rA6XsODe7avR01sD74LeFiD46H4SS3Wctre4Iv2+YmJzcY8UWV1KZ1Gq1ajojoWOqOAr2BPIEjs5zhShr85ZiJwYzC63HM2lEZpyNnY4xwZYOnZB6+szPvCbVENT5yLllkYxPbTXVm609KdsjksUTBRpNFXDm/cTOsLPZhSwSUTELHRi95lExklhC0REwZEREAREQBNNUTdNbiAQ+NSQmJw8smJpzgqYaAV/9ksCx4CRWMw5c3PkOQlwxmGtR4cSPnf8pwfswPLjOpolGMXJ8zR1Lbe0qo2ZLTS2bO+nu522HgLyWo4AAAAcBaR1VkZ42szRCUc5Ials7undQ2d3SUTDWm5ac0cpG1zKxicDao3j+QM7cCcvVIBUnUECd20MPcgjieM1ph7Tadu6CTOfJOE3gklFhbsldq08zs3axPxk3h2PA8JHrRmtFYbN1S3LKM8HRsvnOjo5nRp2Am1F1mXIp2Zkcy0bQ1OdTpPMkxvJSr4lS3m2YalNjyWxPn1fz+E+aJ7RMRs9wlMK6EEWa9wysVYA9ml/OfdnwoZWU8HFj4T41vj7NqrVCUswzE2Jsbk8QdePGbtE4WZjPkVzhKCTiZL7ccSRph6f85/8Z2YX2gY3ErTqEpTprWp9IqLqVzi4JJOnhaVzZ24+ITQ0wfFv8S47v7kVmur5aSEgtluxt3EgWOnfOnGvRVR3PDfmaFlmrslting+nBJlPAJ7PNHcSS5CIiDIiIgCIiAIiIAiIgCIiAJiwmUQDmqJOdqM7mWYZIBpo4Rdbi9+R1E20sKq+6AOfCZZfSbRJbngjhZPMsWnsSJLAnmYds58TUPCaRJqGVk1rL9rwkbazAnSY2ngmxFvJ8jW4zeTOmk8rUOY85uUT2V54m9GGFg1LTmarMomMklFIRETBITCpRDcQDM4gcznGAT6s3qoGg0nsTLbfMwopchERMGRERAEREAREQBERAEREAREQBERAE8tPYgHmWAZ7EGBE8E9gyaq1G+s0Cn3TsmBpSaka9lSbyjUlLtm8CAs9kW8lkIKIiImCwREQBERAEREAREQBERAEREAREQBERAEREAREQBERAEREAREQBERAEREAREQBERAEREAREQBERAEREAREQBERAEREAREQBERAEREAREQBERAP//Z"/>
          <p:cNvSpPr>
            <a:spLocks noChangeAspect="1" noChangeArrowheads="1"/>
          </p:cNvSpPr>
          <p:nvPr/>
        </p:nvSpPr>
        <p:spPr bwMode="auto">
          <a:xfrm>
            <a:off x="152400" y="-522288"/>
            <a:ext cx="2162175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" name="AutoShape 6" descr="data:image/jpeg;base64,/9j/4AAQSkZJRgABAQAAAQABAAD/2wCEAAkGBhQSEBQSEhQVEhMSFBUSEhUWEhUUFBUVGBYYFBYUFhUXGyYfGRkkGhUUHy8gIycpLCwsFR4xNTAqNSYrLSkBCQoKDgwOGg8PGiwlHyU1LCwsLC0sLCwsLCwpKiwsLC0sLDApLSwsLSksKSwsLCw1LCkpLCwsLCksKS8tLCwsKf/AABEIALQBGQMBIgACEQEDEQH/xAAcAAEAAgMBAQEAAAAAAAAAAAAABQYCAwQBBwj/xABCEAACAQIDBAcEBwcDBAMAAAABAgADEQQSIQUGMUETIlFhcYGRBzKhsUJScoKiwcIUIzOSstHhU2LwFkPS8SSDk//EABoBAQACAwEAAAAAAAAAAAAAAAACAwEEBQb/xAAyEQACAgECAwUIAQQDAAAAAAAAAQIDEQQSITFBE1FhkbEFcYGhwdHh8CIjMkJSFBXx/9oADAMBAAIRAxEAPwD7jERAEREAREQBERAEREAREQBERAEREAREQBERAEREAREQBERAEREAREQBERAEREAREQBERAEREAREQBERAEREAREQBERAEREAREQBERAEREAREQBERAEREAREQBERAEREAREQBERAEREARPGYAXOgnImPz/w7EC4LHQAi2luJ4/DlJKLZFySOyJWMdtZukyrUJC6EgZQTzsBy8ZN7PJ6MEkknUk85bOhwipPqUV6mNk3FLkdkTUNBNC4xT7ri/YQZUot8i2VkY8zsiR2B24lRsh6j/VPP7J5/OSMShKDxJCu2Fsd0HlCImqpiUX3mVfFgPnMJZLDbE10cQri6MrDtUgj4SP2zvPhsIUXEVlpNUv0YN7tlte1hyzD1mVFt4S4mG0llkpErb+0DCDgzt4U2+bWm3Bb8YWpoXNM9lQZfxC6/GXvSXpZ2PyKVqKm8bl5k/EoO9vtbpYLEigKRrXprU6RXXIMxOnAk6AHTtnDhfbB0xtTSlc8FLtm9CFkq9HbZ/al5oxPU1w5+jPpkT5/i/aFWakRTppTq3FmLZ0I53GhB9ZA4r2h4tSQz2I16ip+Yl8fZtz/uwvj9slP/ADqv8eP74n16J8w2VvziSiuHFRW166C/YQcpGspW8+KxlE9MuLruKtY3ps5ZFzZnsATYKLWA5CS/6yxPi/Lj9iC9oVS4Ln4/rP0JOXE7TpUzlqVaaHjZnVTbtsTPge6u28TVrlXsoCFjUQlWuCABo3O59JObV3epYps+IBq1LBc7M2ew4DNe+l5Z/wBXj/LzWH9SuXtKMXhr6/Y+r/8AU2Fvbp6X84t68JwYvf8AwVNijVespsbIxHk1rH1n5+wNKotRaa1aobOqH94SL3CnqnSfRmoL2TafsmFbxNvzX2Kp+0Zrkl+/EvND2gYR/psO/ISPw3kHjPa6iMwGExBCkgOcuVgD7wyFjY8dRfWfKWqXxKuNAaykeGcflLw6y6fsvTxw1l5IPX28uBLYX20UaoK06Y6VgRSUubM1jYG6A27bAzgxXtO2ioLHC4fKoJJSpUZrDXgwUfGUfdfZ1M1w6qv7tS1xyJGUDTuLektGP/hVPsN/SZN+zqa5Ykl8OPrkxLV2Pgn9PTBKbE9sFWsxQ4azBcxvemLXA43bXWXXdveZsUzKaXR5ACSKmcamwHujsPpPjW5bipTeqAQCQgvbkMxIty6w9J9f3FweXDs541XJH2V6o+Ob1mpr9Np6q24L3P8AeHebGmttnbtb4dUWSIiefOsIiIAmNSoFUsxACgkk8ABqSZlKlvpvCKVSjQ5NetWtypoCR+IX+7bnLqapWy2x9/lxK7bFXHL/AHJo2ptuoxaq4daCW6OkFGaoTcBn1uuoGltL9t7YVsU+EwR0Cu9QhrHMAGJ1HZoAPOVjZG8hfGkm2WqQilj7qLmKqBwzE2+PbLr04IsdR2HWdTURemcYTiscH+PPOX1ObUlepThJ54r8+WMdxy7r4EOgrVL6m6C+hsfePbrf075ZcK7C+dg3ZZcthIijWCgKAAALADQADgAJliMawRjTAZ7HKCbAnlfumlba7Zt9/wAv3qbVNKpgkvj4/vQktq4zJRdgM2lvAHS/lIPDVC6MVPRvRb95cWIBGneTodD2ziG8DYUuKo/d2zocwuah1dEB1K3IseWtzKxiN7qrB1UIgqDK1luxTWyFmvoMx7J0NNopyi9q4cOP74fM5WtvrynNvPFY/Pvx8CSxu0QxvfvDDQ9xlp3V3n6X9zVP7we431wP1D4+s+a4dmdgigszaADiZI0MFVR2GqVkVatEAfxCCpIQniQpJsOOUjWdDUaOuUNjeH08Px3nH0V11NnaQWV17n+e78k97S6DLVpVAWyuhQjMct1Nxp2kN+GUYAZrZRe1+Q7uz/l59H3jrjGbLXEKNUK1COwg5HHxJ8p82c2ZT3lT4EX+arNX2dZKD7OXTKfvO7roxnB2R7spnbhcS1Ns1Nmpt2qxU+drXHcZXPaFtWtiK1E1mz5KRVDYD6RLXtpf3fQSwCQG+NC6U3+qxU+BF/0zo6qlThlLicvR3yViTfBkduqXNdQGYKAxK36pFrcOHEiXYf8ANZWNzaP8R/soP6j81loEnTBQgkR1djlayt77Ya9Om4HuuUPgwv8ANR6zg3SoXxA/2Kzefu/qlk3gw+fDVBzC5x905vyMhdwlzdLU5dVB8WPzWQ2xjZnqy6E29M13fUt6yvY2pmqMe8/DT8pZsLRLuqDi7Kg+8QL/ABlWrUirMp4qxU+INj8RIXS6DSR5yJjYB/dW+q7D1Ob9U074D/4jH6rIfVsv6p7u838Qd6t6gj9My3vo5sDXHYof+Rlf8pJSwkyGMX48fU4txKN6dSr9ZggPaFFyR5sR92WqRm7uB6HC0qfMIC32m6zfEmd1GuHF11ALL5qxU/EGHJyeWQm8ybRR9lUS213TgtFqtW3aPo3/AP0U+UuG1a+Si7f7bDxPVHznFgNmZMbiq3+otJR/L1vkvpMN5q9kVfrNc+A/yRMZb4yZsSalNY7l+Ss8CD9Ug+hvL83GUCsOqfA/KX0Nz85JNtYJWc0Vn2fYHJhM5FjVbN91eqvyJ85YaozI3MFT8ROZgMPhrLwpUwq95AsPUxsY3w1K+v7tR6C0yo4RmUt0nI5t1cCaWDopbrFAxHPM5zW/FafbNnYToqKUx9BQvnbU+s+dbtYLpMVSW3VUhz4JqPK4A859OnD9qT4xrXvOroY53WPqIiJxjpCJ5eLwD2fEN/MaamOqkEmzGmtuxepb1B9Z9vvPkmE2VmxNd6i+5VfJcfTLlr28Cpv3zs+yrY0Odsui9Wc3X1u3ZWur9ER+z9jqaYqKjmqp1RnyjRuZt71hw79ZcFxEj2uOP+JklWaup1U9RLMvH59DYpojUv4kmtabVqyOWrNyVJQo5LW8FT2ntgY1kppSC1C1g5YXIsdCbcOflLBhtzUS1uubMWZ1vTI0GSw1B1JDDXqnwlUrbYs7NQRKV9AwUFwOBIblfu7Y2fteotRauYs6G4zktxBHM95nrpaexQUav4xS5c3l+J5WWpq3uVi3PPPkkizUN2WpVVrUzlspemCwZRU4BWYgdRgdDa+sh9uYjFo1J673IcvTFwcrDK3Aacx28J1Y/fSu6KFtTYG5ZfpDXTK1+34SNFdsRmFR2eqFLUuwkDrIFAsCQNLcx3yFVdyl2l23Hm8e/u7zM7KZQ2U5y+Pcs+74cC27g1jWp4vDVBYOOktawHSghrDkNFI8ZRMVSIBBFmXiOxlPD1EvXstxTuamY3RUVE8iSR+IfCQO+eB6LG1RyciqPv6n8Wacu6WzVzS8H8kdaiO7Swz4+pFo1wCOB1Ejd6aJbCVLcVAfyUgn4Xnbgj1bfVJXyB0/DabMVhxUpuh4OrIfMEfnO6/5x4dTz0f6dnHo/Rkdunh8uFQ83vUP3jp8LSXNUAqDxa4HkLmY4ekFRVHBVCjyFpxbSPXR/wDSObyOjfhlcmq4osUXdY372SZW4IPAix8JD7nbP6LDsvPpaoP3G6P9EmQZkot8/U3My1xyQU2ouPfj5E1ulhs+Mpj6t6h+6NPiVlW3sw3R47EpwtVZv57VP1S/ez3D3qVan1VVAe9iSf6V9ZV/adh8u0CbaVKVN/PrIf6BORZbnVOPcvz9TtaavGmUu9/j6EHsJ7VSPrIT/Kw/8jJzE4cVEZG1VwVPgdDK5sypasneWU+ak/MCWPpJvw4xOfqFizJ7icRkRm+qpNvAaCRG6Ve9BgeK1Gv96zH4kz3b+NC0rX9428hr/aR+7GMu9UDhZG8+sD+mZyt20lGv+m2WgvIbezC5Vw9T/VFb8DqvzJnZVxHnJT2kbLIw+EpprUo02DX4HMFza/aU8pVqLFU4p9c/JffBfpqnLc+76v8A9PnbnQy7YerdFPaqn4CfOsUtVT1lPiNRLLgdoE0qY55F0HgJKmyM88SVtcljgZ74Y/LTVL2Lm58F/wAkek7d2K2bC0z9sejsJBbW2M1dgxYggWA7OJ4ecmd3diV0oquZct2INjfVieH+ZH/kR3NPl0J9g9i7z6L7P8Jc1avZamP6m/TLnK7uiwp4dUIN7sS3aSePwHpLCDPOauztLpS/eB2dPDZWkexETVLzGLxPIAvKVthcuIqDUXa47DcA6evwl0Mr+9WBBTpiNFW1T7A1DeVz690tqfHHeQnyK4zzHMIbu1HI8fjNRMvRSbwRIHezGsFRBorXLG/G30fDW8mA0jtt7J6ZQVNmQHKORvy7jpxm/oZ1wvjKfI1dVCc6mo8yqrUm2i09XZFYkr0bXHHTTyPAzv8A+m6wXMQvAkjNqoAvry9J6qeopXOa80ebWlsfKL8jgOKB0EzSuVIZTYqQQewjUTQvbJDZOzumqrT7esw5kDkPEkDzmbZQri5S5LmKq3KSUeZ9I9nSE0GqFQuc6Ad5LE+dwfPukd7UMFrRrDnmpN/Uv65dNl4EUaSoOQ18ecjN+MD0uCqaXNO1Ufd4/hLTwnbbr9/e/U9h2eKtvcfIsO1nYfWAbzHVP6Z15pFPi1zrYi9yp8CP7hZ2CtPWaR76l4cDy+rrxa33nWGkdiDctfnceXD5TqpddlQfTIX1Nr/GcG+eNL4usaQyJnIy+HVJv4iauvtVbjB9eJs6ClvdL4EjgK+ampvc2sT3r1T8QZ0Z5XdgY7qMrHVWvr2N/kGSqY0E2Gp7BrNuE4yrU2+ZqzokpuKR9T3Aw2XCFz/3ajN5CyD+knzlR9sNUCpQZeswRwy911Km/wDN6z6BsXD9HhaVMfRpqCRrra5PqTPnu/VHpMUw45FVP1H+qeUlc3qJWR72emhUo0xg/A+a4baZFZLi3XX5gH5y3VMVactDd5alRFK3uw8tdTLfQ3Toj6GY9rEt8zOvpdXti8r5nN1OnTkuJRdq4D9oANyMt7a9vH5Cc2wtjVkrHIM4KEGxtzFib/8ANZedq7HyvZQACoOgsOz8pIbu7FsrMRxIUeA1Pz+Eg7H2na5LVBKvaQmytkVelpmqFyh1YgG5NiDbhaWHbtYVqzf7bL6cfiTJenggpBtw19NZGphgxLc2JJ8zeU2Wu2ak3yRKuKhFpIgamw78Bx4SZpbBCiwAFuwWkng8Heoo7OsfLh8bSZGGlcrdjJOOSg4rYo6Ui2rEW87Sx0djBQAOAAA8p2jZt8TfkFDefAf87pJpQEjZqW8YJbDzZmDApjz+ZneBMKK2WbJzJPMmzfh/ahERIkjyeGemYsYBixmmowIIOoOhB4EdkValpH4jF2gHzzeDZtTZ9QvSu+Gc6Ak2Q8kJ5dx5+M92ftVay3XQ8Cp4g93aJacfjAylWAZSLEEXBHYRPn+193FDZqJy63yk8Pst/f1nYhfTqY7bntn/ALdH7/uc6VVlLzXxj/r3e77FiDTMNKvsKvWFXI5YrYmxGbX7XKWdJr6il0S27k+uUXVWdpHOGvebFabrAg5rZbG9+Fud5qUzx6w7deyUKWOpa0U11UVeqCQzHo0AJYgtZBb/AJwn0vcrdPoP39YjpWA6vJO7xHz8JU9mbvLTIdKtRKo0FRcvDmMjBlt8e+T+HrY0H+NQqLyDUXpt5stQj8M62v8AaCuj2dUuHVvOX8jn6TRdm99i4+hd6+MCiU7fTajnDVQGIBXLpp7xC/nMhi8af+zhj3/tVUfDoD85Ebz/ALT0QWpSoqGYe7iHcmwJ4GkNOE4yqeea819zpuaS/B8zqbPYHMo1Bvbw1k1QwNd+FM+enznfhtnuzAZV1IHvE/plnTZ9fk1Jf/rdv1idvRXTqi1uXqcnVQjNptfQgtjbJelUFarbLTBawPOxtfSRH7EWNzqTqfE8ZexsnEEEF6BBBBHQ1Bx7+kMhBs+shN6SOB9Sp1tP9rqB+KUanN9ik5Z/fgWaZqEXFLB5u/u4jAsyBtbC47OPzllw+ygOCgeAA+Uy2HiKeVaWtOrbN0dRSjnmSt9HAuNVJEnkw8i7OzWEiqWZts7tlU7Ul8Lemn5ShYxOkqO/12ZvInT4S9PUy0H7QDbzFh8ZV0ws58VxbOmnmKNOwtlg1bke6CfPh+ZlkXBia9i4SwY9pA9P/ckra2k97XBGrOO6RXtuYS2Qgdo+R/vJXAYLLTUc7a+J1M34vC5wo7GBPhzm+oND4RK1uKRnbwwav2cSvU8JY+EtIEi2w9ifE/ORg8viWRjgz2XQtmby/M/lO+2vlPMNSso9Z6h60jOW5tmdoFPUnmbD0v8A3nqDUzMjTSY0KZF5DPAmoG1OEyngE9lZeuQiIgyeGa6hmwzTVgEfi6tpA43FSWx5ldxkA4cTiJwFSxnTVS5mVRRTQk+f9pmKbeEYbxxI3FMtMdpPDtMzpU2HFjfuJsO4CcCkvVBPNh5C/CTi0Zt21dkkuvUors3tvoc+QniSfMzZTozrp4SdtDAyjBaaMMO6S+GtpOOliFDZWXKAbXkojUgR1l15gg28ZZKmS5ohGyL5EjhqQkJveQXpqATZSx8yB+mWPCYtQtgGbwRvmRaQu1hnrFjcWAW2lxbwNucrjBp8SUpLBBbMwRNQELYC518JOrhzzIHlMsBhhqdR5yRp0QOA/v6zbjPbHBo28ZHGmH72PgJF43ZJNX3nXNYgaHx7pYqZuLzCph7urfVv8RMdo8kY/wAWcGOwYdMlZM6cvospHBlZT1WHIixE92diatKmy1FOIyNamyFOkamdQaikgZxqpyk5rA6XsODe7avR01sD74LeFiD46H4SS3Wctre4Iv2+YmJzcY8UWV1KZ1Gq1ajojoWOqOAr2BPIEjs5zhShr85ZiJwYzC63HM2lEZpyNnY4xwZYOnZB6+szPvCbVENT5yLllkYxPbTXVm609KdsjksUTBRpNFXDm/cTOsLPZhSwSUTELHRi95lExklhC0REwZEREAREQBNNUTdNbiAQ+NSQmJw8smJpzgqYaAV/9ksCx4CRWMw5c3PkOQlwxmGtR4cSPnf8pwfswPLjOpolGMXJ8zR1Lbe0qo2ZLTS2bO+nu522HgLyWo4AAAAcBaR1VkZ42szRCUc5Ials7undQ2d3SUTDWm5ac0cpG1zKxicDao3j+QM7cCcvVIBUnUECd20MPcgjieM1ph7Tadu6CTOfJOE3gklFhbsldq08zs3axPxk3h2PA8JHrRmtFYbN1S3LKM8HRsvnOjo5nRp2Am1F1mXIp2Zkcy0bQ1OdTpPMkxvJSr4lS3m2YalNjyWxPn1fz+E+aJ7RMRs9wlMK6EEWa9wysVYA9ml/OfdnwoZWU8HFj4T41vj7NqrVCUswzE2Jsbk8QdePGbtE4WZjPkVzhKCTiZL7ccSRph6f85/8Z2YX2gY3ErTqEpTprWp9IqLqVzi4JJOnhaVzZ24+ITQ0wfFv8S47v7kVmur5aSEgtluxt3EgWOnfOnGvRVR3PDfmaFlmrslting+nBJlPAJ7PNHcSS5CIiDIiIgCIiAIiIAiIgCIiAJiwmUQDmqJOdqM7mWYZIBpo4Rdbi9+R1E20sKq+6AOfCZZfSbRJbngjhZPMsWnsSJLAnmYds58TUPCaRJqGVk1rL9rwkbazAnSY2ngmxFvJ8jW4zeTOmk8rUOY85uUT2V54m9GGFg1LTmarMomMklFIRETBITCpRDcQDM4gcznGAT6s3qoGg0nsTLbfMwopchERMGRERAEREAREQBERAEREAREQBERAE8tPYgHmWAZ7EGBE8E9gyaq1G+s0Cn3TsmBpSaka9lSbyjUlLtm8CAs9kW8lkIKIiImCwREQBERAEREAREQBERAEREAREQBERAEREAREQBERAEREAREQBERAEREAREQBERAEREAREQBERAEREAREQBERAEREAREQBERAEREAREQBERAP//Z"/>
          <p:cNvSpPr>
            <a:spLocks noChangeAspect="1" noChangeArrowheads="1"/>
          </p:cNvSpPr>
          <p:nvPr/>
        </p:nvSpPr>
        <p:spPr bwMode="auto">
          <a:xfrm>
            <a:off x="0" y="-835025"/>
            <a:ext cx="267652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32" name="Picture 8" descr="http://www.hd-tecnologia.com/imagenes/articulos/2012/08/WWW-cumple-ya-21-a%C3%B1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88840"/>
            <a:ext cx="4762500" cy="30480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3726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¿Qué es?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1700808"/>
            <a:ext cx="3545976" cy="4495800"/>
          </a:xfrm>
        </p:spPr>
        <p:txBody>
          <a:bodyPr/>
          <a:lstStyle/>
          <a:p>
            <a:r>
              <a:rPr lang="es-ES" dirty="0" smtClean="0">
                <a:solidFill>
                  <a:schemeClr val="bg2">
                    <a:lumMod val="10000"/>
                  </a:schemeClr>
                </a:solidFill>
              </a:rPr>
              <a:t>Es </a:t>
            </a:r>
            <a:r>
              <a:rPr lang="es-ES" dirty="0">
                <a:solidFill>
                  <a:schemeClr val="bg2">
                    <a:lumMod val="10000"/>
                  </a:schemeClr>
                </a:solidFill>
              </a:rPr>
              <a:t>un sistema de distribución de información basado en hipertexto o </a:t>
            </a:r>
            <a:r>
              <a:rPr lang="es-ES" dirty="0" err="1">
                <a:solidFill>
                  <a:schemeClr val="bg2">
                    <a:lumMod val="10000"/>
                  </a:schemeClr>
                </a:solidFill>
              </a:rPr>
              <a:t>hipermedios</a:t>
            </a:r>
            <a:r>
              <a:rPr lang="es-ES" dirty="0">
                <a:solidFill>
                  <a:schemeClr val="bg2">
                    <a:lumMod val="10000"/>
                  </a:schemeClr>
                </a:solidFill>
              </a:rPr>
              <a:t> enlazados y accesibles a través de Internet. </a:t>
            </a:r>
            <a:endParaRPr lang="es-MX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2050" name="Picture 2" descr="http://www.w3c.es/Presentaciones/pics/Glob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893676"/>
            <a:ext cx="4400550" cy="3657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413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292080" y="1600200"/>
            <a:ext cx="3473968" cy="4495800"/>
          </a:xfrm>
        </p:spPr>
        <p:txBody>
          <a:bodyPr>
            <a:normAutofit fontScale="92500" lnSpcReduction="20000"/>
          </a:bodyPr>
          <a:lstStyle/>
          <a:p>
            <a:r>
              <a:rPr lang="es-ES" dirty="0">
                <a:solidFill>
                  <a:schemeClr val="bg2">
                    <a:lumMod val="10000"/>
                  </a:schemeClr>
                </a:solidFill>
              </a:rPr>
              <a:t>Con un navegador web, un usuario visualiza sitios web compuestos de páginas web que pueden contener texto, imágenes, vídeos u otros contenidos multimedia, y navega a través de ellas usando hiperenlaces</a:t>
            </a:r>
            <a:endParaRPr lang="es-MX" dirty="0">
              <a:solidFill>
                <a:schemeClr val="bg2">
                  <a:lumMod val="10000"/>
                </a:schemeClr>
              </a:solidFill>
            </a:endParaRPr>
          </a:p>
          <a:p>
            <a:endParaRPr lang="es-MX" dirty="0"/>
          </a:p>
        </p:txBody>
      </p:sp>
      <p:pic>
        <p:nvPicPr>
          <p:cNvPr id="3074" name="Picture 2" descr="http://www.abc.es/blogs/teresa/public/Sueros%20de%20Carita%20La%20Polvera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62" y="1916832"/>
            <a:ext cx="2160240" cy="265703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ortodonciapanama.com/wp-content/themes/humax/timthumb.php?src=http://www.ortodonciapanama.com/wp-content/uploads/2012/05/iStock_000004093508Small.jpg&amp;w=400&amp;h=225&amp;zc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501008"/>
            <a:ext cx="2560284" cy="14401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okhosting.com/Custom/Uploads/HtmlEditor/images/youtube-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630" y="4221088"/>
            <a:ext cx="2736304" cy="181280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3228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/>
              <a:t>La Web fue creada alrededor de 1989 por el inglés Tim </a:t>
            </a:r>
            <a:r>
              <a:rPr lang="es-ES" dirty="0" err="1"/>
              <a:t>Berners</a:t>
            </a:r>
            <a:r>
              <a:rPr lang="es-ES" dirty="0"/>
              <a:t>-Lee con la ayuda del </a:t>
            </a:r>
            <a:r>
              <a:rPr lang="es-ES" dirty="0" smtClean="0"/>
              <a:t>belga Robert </a:t>
            </a:r>
            <a:r>
              <a:rPr lang="es-ES" dirty="0" err="1"/>
              <a:t>Cailliau</a:t>
            </a:r>
            <a:endParaRPr lang="es-MX" dirty="0"/>
          </a:p>
        </p:txBody>
      </p:sp>
      <p:pic>
        <p:nvPicPr>
          <p:cNvPr id="4098" name="Picture 2" descr="http://3.bp.blogspot.com/-z8LtXc7sYv8/T5BY3xNkr7I/AAAAAAABYYQ/Z-yO_BoMvE8/s1600/tim-berners-lee-padre-del-intern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140968"/>
            <a:ext cx="4191000" cy="28194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52234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</TotalTime>
  <Words>112</Words>
  <Application>Microsoft Office PowerPoint</Application>
  <PresentationFormat>Presentación en pantalla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Intermedio</vt:lpstr>
      <vt:lpstr>RED INFORMATICA  (WWW) </vt:lpstr>
      <vt:lpstr>¿Qué significa?</vt:lpstr>
      <vt:lpstr>¿Qué es?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 INFORMATICA  (WWW)</dc:title>
  <dc:creator>PATRICIA ALVARADO</dc:creator>
  <cp:lastModifiedBy>PATRICIA ALVARADO</cp:lastModifiedBy>
  <cp:revision>2</cp:revision>
  <dcterms:created xsi:type="dcterms:W3CDTF">2012-11-24T02:02:26Z</dcterms:created>
  <dcterms:modified xsi:type="dcterms:W3CDTF">2012-11-24T02:21:14Z</dcterms:modified>
</cp:coreProperties>
</file>