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58" r:id="rId5"/>
    <p:sldId id="263" r:id="rId6"/>
    <p:sldId id="259" r:id="rId7"/>
    <p:sldId id="260" r:id="rId8"/>
    <p:sldId id="261"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415ABBAD-7D3C-48EC-AB31-B82C3858394D}" type="datetimeFigureOut">
              <a:rPr lang="es-MX" smtClean="0"/>
              <a:t>23/11/2012</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012012-1CF8-40D1-BB14-FC6605753CE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5ABBAD-7D3C-48EC-AB31-B82C3858394D}" type="datetimeFigureOut">
              <a:rPr lang="es-MX" smtClean="0"/>
              <a:t>23/11/2012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012012-1CF8-40D1-BB14-FC6605753CE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5ABBAD-7D3C-48EC-AB31-B82C3858394D}" type="datetimeFigureOut">
              <a:rPr lang="es-MX" smtClean="0"/>
              <a:t>23/11/2012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012012-1CF8-40D1-BB14-FC6605753CE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15ABBAD-7D3C-48EC-AB31-B82C3858394D}" type="datetimeFigureOut">
              <a:rPr lang="es-MX" smtClean="0"/>
              <a:t>23/11/2012</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B1012012-1CF8-40D1-BB14-FC6605753CE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15ABBAD-7D3C-48EC-AB31-B82C3858394D}" type="datetimeFigureOut">
              <a:rPr lang="es-MX" smtClean="0"/>
              <a:t>23/11/2012</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B1012012-1CF8-40D1-BB14-FC6605753CE0}"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15ABBAD-7D3C-48EC-AB31-B82C3858394D}" type="datetimeFigureOut">
              <a:rPr lang="es-MX" smtClean="0"/>
              <a:t>23/11/2012</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B1012012-1CF8-40D1-BB14-FC6605753CE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15ABBAD-7D3C-48EC-AB31-B82C3858394D}" type="datetimeFigureOut">
              <a:rPr lang="es-MX" smtClean="0"/>
              <a:t>23/11/2012</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B1012012-1CF8-40D1-BB14-FC6605753CE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15ABBAD-7D3C-48EC-AB31-B82C3858394D}" type="datetimeFigureOut">
              <a:rPr lang="es-MX" smtClean="0"/>
              <a:t>23/11/2012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1012012-1CF8-40D1-BB14-FC6605753CE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15ABBAD-7D3C-48EC-AB31-B82C3858394D}" type="datetimeFigureOut">
              <a:rPr lang="es-MX" smtClean="0"/>
              <a:t>23/11/2012</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B1012012-1CF8-40D1-BB14-FC6605753CE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15ABBAD-7D3C-48EC-AB31-B82C3858394D}" type="datetimeFigureOut">
              <a:rPr lang="es-MX" smtClean="0"/>
              <a:t>23/11/2012</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B1012012-1CF8-40D1-BB14-FC6605753CE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15ABBAD-7D3C-48EC-AB31-B82C3858394D}" type="datetimeFigureOut">
              <a:rPr lang="es-MX" smtClean="0"/>
              <a:t>23/11/2012</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B1012012-1CF8-40D1-BB14-FC6605753CE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15ABBAD-7D3C-48EC-AB31-B82C3858394D}" type="datetimeFigureOut">
              <a:rPr lang="es-MX" smtClean="0"/>
              <a:t>23/11/2012</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012012-1CF8-40D1-BB14-FC6605753CE0}"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980728"/>
            <a:ext cx="6400800" cy="4658072"/>
          </a:xfrm>
        </p:spPr>
        <p:txBody>
          <a:bodyPr/>
          <a:lstStyle/>
          <a:p>
            <a:r>
              <a:rPr lang="es-MX" dirty="0" smtClean="0"/>
              <a:t>MARIA FERNANDA FRANCO JARDON</a:t>
            </a:r>
          </a:p>
          <a:p>
            <a:r>
              <a:rPr lang="es-MX" dirty="0" smtClean="0"/>
              <a:t>UNIVERSIDAD ICEL </a:t>
            </a:r>
          </a:p>
          <a:p>
            <a:r>
              <a:rPr lang="es-MX" dirty="0" smtClean="0"/>
              <a:t>MATRICULA:</a:t>
            </a:r>
            <a:r>
              <a:rPr lang="en-US" dirty="0" smtClean="0">
                <a:latin typeface="Arial" pitchFamily="34" charset="0"/>
                <a:cs typeface="Arial" pitchFamily="34" charset="0"/>
              </a:rPr>
              <a:t>27095016</a:t>
            </a:r>
          </a:p>
          <a:p>
            <a:r>
              <a:rPr lang="es-MX" dirty="0" smtClean="0"/>
              <a:t>EL DISCO DURO </a:t>
            </a:r>
            <a:endParaRPr lang="es-MX" dirty="0"/>
          </a:p>
        </p:txBody>
      </p:sp>
    </p:spTree>
    <p:extLst>
      <p:ext uri="{BB962C8B-B14F-4D97-AF65-F5344CB8AC3E}">
        <p14:creationId xmlns:p14="http://schemas.microsoft.com/office/powerpoint/2010/main" val="39216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49611">
            <a:off x="4685282" y="805978"/>
            <a:ext cx="3326485" cy="3326485"/>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908720"/>
            <a:ext cx="4196184" cy="3524794"/>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07302">
            <a:off x="3059832" y="3729684"/>
            <a:ext cx="4176464" cy="3128316"/>
          </a:xfrm>
          <a:prstGeom prst="rect">
            <a:avLst/>
          </a:prstGeom>
        </p:spPr>
      </p:pic>
    </p:spTree>
    <p:extLst>
      <p:ext uri="{BB962C8B-B14F-4D97-AF65-F5344CB8AC3E}">
        <p14:creationId xmlns:p14="http://schemas.microsoft.com/office/powerpoint/2010/main" val="417996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DISCO DURO</a:t>
            </a:r>
            <a:endParaRPr lang="es-MX" dirty="0"/>
          </a:p>
        </p:txBody>
      </p:sp>
      <p:sp>
        <p:nvSpPr>
          <p:cNvPr id="3" name="2 Marcador de contenido"/>
          <p:cNvSpPr>
            <a:spLocks noGrp="1"/>
          </p:cNvSpPr>
          <p:nvPr>
            <p:ph idx="1"/>
          </p:nvPr>
        </p:nvSpPr>
        <p:spPr/>
        <p:txBody>
          <a:bodyPr/>
          <a:lstStyle/>
          <a:p>
            <a:r>
              <a:rPr lang="es-MX" dirty="0"/>
              <a:t>En informática, un </a:t>
            </a:r>
            <a:r>
              <a:rPr lang="es-MX" b="1" dirty="0"/>
              <a:t>disco duro</a:t>
            </a:r>
            <a:r>
              <a:rPr lang="es-MX" dirty="0"/>
              <a:t> </a:t>
            </a:r>
            <a:r>
              <a:rPr lang="es-MX" dirty="0" smtClean="0"/>
              <a:t>o </a:t>
            </a:r>
            <a:r>
              <a:rPr lang="es-MX" b="1" dirty="0" smtClean="0"/>
              <a:t>disco </a:t>
            </a:r>
            <a:r>
              <a:rPr lang="es-MX" b="1" dirty="0"/>
              <a:t>rígido</a:t>
            </a:r>
            <a:r>
              <a:rPr lang="es-MX" dirty="0"/>
              <a:t> (en inglés Hard Disk Drive, HDD) es un dispositivo de almacenamiento de datos no volátil que emplea un sistema </a:t>
            </a:r>
            <a:r>
              <a:rPr lang="es-MX" dirty="0" smtClean="0"/>
              <a:t>de grabación </a:t>
            </a:r>
            <a:r>
              <a:rPr lang="es-MX" dirty="0"/>
              <a:t>magnética para almacenar datos digitales. </a:t>
            </a:r>
          </a:p>
        </p:txBody>
      </p:sp>
    </p:spTree>
    <p:extLst>
      <p:ext uri="{BB962C8B-B14F-4D97-AF65-F5344CB8AC3E}">
        <p14:creationId xmlns:p14="http://schemas.microsoft.com/office/powerpoint/2010/main" val="283162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HISTORIA DEL DISCO DURO</a:t>
            </a:r>
            <a:endParaRPr lang="es-MX"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76425"/>
            <a:ext cx="86868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635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PARTES DEL DISCO DURO</a:t>
            </a:r>
            <a:endParaRPr lang="es-MX" dirty="0"/>
          </a:p>
        </p:txBody>
      </p:sp>
      <p:sp>
        <p:nvSpPr>
          <p:cNvPr id="3" name="2 Marcador de contenido"/>
          <p:cNvSpPr>
            <a:spLocks noGrp="1"/>
          </p:cNvSpPr>
          <p:nvPr>
            <p:ph idx="1"/>
          </p:nvPr>
        </p:nvSpPr>
        <p:spPr/>
        <p:txBody>
          <a:bodyPr>
            <a:normAutofit fontScale="47500" lnSpcReduction="20000"/>
          </a:bodyPr>
          <a:lstStyle/>
          <a:p>
            <a:pPr lvl="0"/>
            <a:r>
              <a:rPr lang="es-MX" dirty="0"/>
              <a:t>Plato: cada uno de los discos que hay dentro del disco duro.</a:t>
            </a:r>
          </a:p>
          <a:p>
            <a:pPr lvl="0"/>
            <a:r>
              <a:rPr lang="es-MX" dirty="0"/>
              <a:t>Cara: cada uno de los dos lados de un plato.</a:t>
            </a:r>
          </a:p>
          <a:p>
            <a:pPr lvl="0"/>
            <a:r>
              <a:rPr lang="es-MX" dirty="0"/>
              <a:t>Cabeza: número de cabezales.</a:t>
            </a:r>
          </a:p>
          <a:p>
            <a:pPr lvl="0"/>
            <a:r>
              <a:rPr lang="es-MX" dirty="0"/>
              <a:t>Pistas: una circunferencia dentro de una cara; la pista 0 está en el borde exterior.</a:t>
            </a:r>
          </a:p>
          <a:p>
            <a:pPr lvl="0"/>
            <a:r>
              <a:rPr lang="es-MX" dirty="0"/>
              <a:t>Cilindro: conjunto de varias pistas; son todas las circunferencias que están alineadas verticalmente (una de cada cara).</a:t>
            </a:r>
          </a:p>
          <a:p>
            <a:pPr lvl="0"/>
            <a:r>
              <a:rPr lang="es-MX" dirty="0"/>
              <a:t>Sector : cada una de las divisiones de una pista. El tamaño del sector no es fijo, siendo el estándar actual 512 bytes, aunque próximamente serán 4 </a:t>
            </a:r>
            <a:r>
              <a:rPr lang="es-MX" dirty="0" smtClean="0"/>
              <a:t>KB</a:t>
            </a:r>
            <a:r>
              <a:rPr lang="es-MX" dirty="0"/>
              <a:t>. Antiguamente el número de sectores por pista era fijo, lo cual desaprovechaba el espacio significativamente, ya que en las pistas exteriores pueden almacenarse más sectores que en las interiores. Así, apareció la tecnología ZBR (grabación de bits por zonas) que aumenta el número de sectores en las pistas exteriores, y utiliza más eficientemente el disco duro. Así las pistas se agrupan en zonas de pistas de igual cantidad de sectores. Cuanto más lejos del centro de cada plato se encuentra una zona, ésta contiene una mayor cantidad de sectores en sus pistas. Además mediante ZBR, cuando se leen sectores de cilindros más externos la tasa de transferencia de bits por segundo es mayor; por tener la misma velocidad angular que cilindros internos pero mayor cantidad de sectores. </a:t>
            </a:r>
          </a:p>
          <a:p>
            <a:endParaRPr lang="es-MX" dirty="0"/>
          </a:p>
        </p:txBody>
      </p:sp>
    </p:spTree>
    <p:extLst>
      <p:ext uri="{BB962C8B-B14F-4D97-AF65-F5344CB8AC3E}">
        <p14:creationId xmlns:p14="http://schemas.microsoft.com/office/powerpoint/2010/main" val="387633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59894">
            <a:off x="4716016" y="548680"/>
            <a:ext cx="3807296" cy="2543274"/>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7557">
            <a:off x="-5194" y="389824"/>
            <a:ext cx="2932217" cy="3155065"/>
          </a:xfrm>
          <a:prstGeom prst="rect">
            <a:avLst/>
          </a:prstGeom>
        </p:spPr>
      </p:pic>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3789040"/>
            <a:ext cx="3744416" cy="2815801"/>
          </a:xfrm>
          <a:prstGeom prst="rect">
            <a:avLst/>
          </a:prstGeom>
        </p:spPr>
      </p:pic>
      <p:pic>
        <p:nvPicPr>
          <p:cNvPr id="5" name="4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561126">
            <a:off x="5465669" y="3131544"/>
            <a:ext cx="2550985" cy="3826477"/>
          </a:xfrm>
          <a:prstGeom prst="rect">
            <a:avLst/>
          </a:prstGeom>
        </p:spPr>
      </p:pic>
    </p:spTree>
    <p:extLst>
      <p:ext uri="{BB962C8B-B14F-4D97-AF65-F5344CB8AC3E}">
        <p14:creationId xmlns:p14="http://schemas.microsoft.com/office/powerpoint/2010/main" val="45107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TIPOS DE CONEXIONES DE LOS DISCOS DUROS </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IDE: Integrated Drive Electronics ("Dispositivo electrónico integrado") o ATA (Advanced Technology Attachment</a:t>
            </a:r>
            <a:r>
              <a:rPr lang="es-MX" dirty="0" smtClean="0"/>
              <a:t>).</a:t>
            </a:r>
          </a:p>
          <a:p>
            <a:r>
              <a:rPr lang="es-MX" dirty="0"/>
              <a:t>SCSI: Son interfaces preparadas para discos duros de gran capacidad de almacenamiento y velocidad de rotación. </a:t>
            </a:r>
            <a:endParaRPr lang="es-MX" dirty="0" smtClean="0"/>
          </a:p>
          <a:p>
            <a:r>
              <a:rPr lang="es-MX" dirty="0"/>
              <a:t>SATA (Serial ATA): El más novedoso de los estándares de conexión, utiliza un bus serie para la transmisión de datos. </a:t>
            </a:r>
            <a:endParaRPr lang="es-MX" dirty="0" smtClean="0"/>
          </a:p>
          <a:p>
            <a:r>
              <a:rPr lang="es-MX" dirty="0"/>
              <a:t>SAS (Serial Attached SCSI): Interfaz de transferencia de datos en serie, sucesor del SCSI paralelo, aunque sigue utilizando comandos SCSI para interaccionar con los dispositivos SAS.</a:t>
            </a:r>
            <a:endParaRPr lang="es-MX" dirty="0" smtClean="0"/>
          </a:p>
        </p:txBody>
      </p:sp>
    </p:spTree>
    <p:extLst>
      <p:ext uri="{BB962C8B-B14F-4D97-AF65-F5344CB8AC3E}">
        <p14:creationId xmlns:p14="http://schemas.microsoft.com/office/powerpoint/2010/main" val="86611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DISCOS DUROS PORTATILES </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Un </a:t>
            </a:r>
            <a:r>
              <a:rPr lang="es-MX" b="1" dirty="0"/>
              <a:t>disco duro portátil</a:t>
            </a:r>
            <a:r>
              <a:rPr lang="es-MX" dirty="0"/>
              <a:t> (o </a:t>
            </a:r>
            <a:r>
              <a:rPr lang="es-MX" b="1" dirty="0"/>
              <a:t>disco duro externo</a:t>
            </a:r>
            <a:r>
              <a:rPr lang="es-MX" dirty="0"/>
              <a:t>) es un disco duro que es fácilmente transportable de un lado a otro sin necesidad de consumir energía eléctrica o batería.</a:t>
            </a:r>
          </a:p>
          <a:p>
            <a:r>
              <a:rPr lang="es-MX" dirty="0"/>
              <a:t>Desde que los CD-R y CD-RW se han extendido como almacenamiento barato, se ha cambiado la filosofía de tener el mismo tipo de almacenamiento de disco intercambiables tanto para almacenamiento como para copia de seguridad o almacenamiento definitivo. Antes normalmente eran discos magnéticos o magneto-ópticos. Ahora se tiende a tener el almacenamiento óptico para un uso más definitivo y otro medio sin discos intercambiable para transporte. Este el caso de </a:t>
            </a:r>
            <a:r>
              <a:rPr lang="es-MX" dirty="0" smtClean="0"/>
              <a:t>las memorias </a:t>
            </a:r>
            <a:r>
              <a:rPr lang="es-MX" dirty="0"/>
              <a:t>USB y los discos duros portátiles.</a:t>
            </a:r>
          </a:p>
          <a:p>
            <a:endParaRPr lang="es-MX" dirty="0"/>
          </a:p>
        </p:txBody>
      </p:sp>
    </p:spTree>
    <p:extLst>
      <p:ext uri="{BB962C8B-B14F-4D97-AF65-F5344CB8AC3E}">
        <p14:creationId xmlns:p14="http://schemas.microsoft.com/office/powerpoint/2010/main" val="131258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17057">
            <a:off x="758459" y="1082802"/>
            <a:ext cx="2974824" cy="4081534"/>
          </a:xfrm>
          <a:prstGeom prst="rect">
            <a:avLst/>
          </a:prstGeom>
        </p:spPr>
      </p:pic>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10595">
            <a:off x="3473568" y="464958"/>
            <a:ext cx="3955213" cy="2966410"/>
          </a:xfrm>
          <a:prstGeom prst="rect">
            <a:avLst/>
          </a:prstGeom>
        </p:spPr>
      </p:pic>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55250">
            <a:off x="3325528" y="3534345"/>
            <a:ext cx="3571551" cy="2696521"/>
          </a:xfrm>
          <a:prstGeom prst="rect">
            <a:avLst/>
          </a:prstGeom>
        </p:spPr>
      </p:pic>
    </p:spTree>
    <p:extLst>
      <p:ext uri="{BB962C8B-B14F-4D97-AF65-F5344CB8AC3E}">
        <p14:creationId xmlns:p14="http://schemas.microsoft.com/office/powerpoint/2010/main" val="185643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DISCO DUROS DE ESTADO SOLIDO</a:t>
            </a:r>
            <a:endParaRPr lang="es-MX" dirty="0"/>
          </a:p>
        </p:txBody>
      </p:sp>
      <p:sp>
        <p:nvSpPr>
          <p:cNvPr id="3" name="2 Marcador de contenido"/>
          <p:cNvSpPr>
            <a:spLocks noGrp="1"/>
          </p:cNvSpPr>
          <p:nvPr>
            <p:ph idx="1"/>
          </p:nvPr>
        </p:nvSpPr>
        <p:spPr/>
        <p:txBody>
          <a:bodyPr>
            <a:normAutofit fontScale="62500" lnSpcReduction="20000"/>
          </a:bodyPr>
          <a:lstStyle/>
          <a:p>
            <a:r>
              <a:rPr lang="es-MX" dirty="0"/>
              <a:t>Una unidad de estado sólido o SSD (acrónimo en inglés de </a:t>
            </a:r>
            <a:r>
              <a:rPr lang="es-MX" dirty="0" err="1"/>
              <a:t>solid-state</a:t>
            </a:r>
            <a:r>
              <a:rPr lang="es-MX" dirty="0"/>
              <a:t> drive) es un dispositivo de almacenamiento de datos que puede estar construido con memoria no volátil o con </a:t>
            </a:r>
            <a:r>
              <a:rPr lang="es-MX" dirty="0" smtClean="0"/>
              <a:t>memoria </a:t>
            </a:r>
            <a:r>
              <a:rPr lang="es-MX" dirty="0"/>
              <a:t>volátil. Las no volátiles son unidades de estado sólido que como dispositivos electrónicos, están construidos en la actualidad con chips de memoria flash. No son discos, pero juegan el mismo papel a efectos prácticos aportando más ventajas que inconvenientes tecnológicos. Por ello se está empezando a vislumbrar en el mercado la posibilidad de que en el futuro ese tipo de unidades de estado sólido terminen sustituyendo al disco duro para implementar el manejo de memorias no volátiles en el campo de la ingeniería informática.</a:t>
            </a:r>
          </a:p>
          <a:p>
            <a:r>
              <a:rPr lang="es-MX" dirty="0"/>
              <a:t>Esos soportes son muy rápidos ya que no tienen partes móviles y consumen menos energía. Todo esto les hace muy fiables y físicamente duraderos. Sin embargo su costo por GB es aún muy elevado respecto al mismo coste de GB en un formato de tecnología de Disco Duro siendo un índice muy importante cuando hablamos de las altas necesidades de almacenamiento que hoy se miden en orden de Terabytes</a:t>
            </a:r>
            <a:endParaRPr lang="es-MX" dirty="0"/>
          </a:p>
        </p:txBody>
      </p:sp>
    </p:spTree>
    <p:extLst>
      <p:ext uri="{BB962C8B-B14F-4D97-AF65-F5344CB8AC3E}">
        <p14:creationId xmlns:p14="http://schemas.microsoft.com/office/powerpoint/2010/main" val="279694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208</TotalTime>
  <Words>53</Words>
  <Application>Microsoft Office PowerPoint</Application>
  <PresentationFormat>Presentación en pantalla (4:3)</PresentationFormat>
  <Paragraphs>25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Presentación de PowerPoint</vt:lpstr>
      <vt:lpstr>EL DISCO DURO</vt:lpstr>
      <vt:lpstr>HISTORIA DEL DISCO DURO</vt:lpstr>
      <vt:lpstr>PARTES DEL DISCO DURO</vt:lpstr>
      <vt:lpstr>Presentación de PowerPoint</vt:lpstr>
      <vt:lpstr>TIPOS DE CONEXIONES DE LOS DISCOS DUROS </vt:lpstr>
      <vt:lpstr>DISCOS DUROS PORTATILES </vt:lpstr>
      <vt:lpstr>Presentación de PowerPoint</vt:lpstr>
      <vt:lpstr>DISCO DUROS DE ESTADO SOLIDO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Fernandita</dc:creator>
  <cp:lastModifiedBy>Fernandita</cp:lastModifiedBy>
  <cp:revision>7</cp:revision>
  <dcterms:created xsi:type="dcterms:W3CDTF">2012-11-20T19:29:15Z</dcterms:created>
  <dcterms:modified xsi:type="dcterms:W3CDTF">2012-11-23T19:18:47Z</dcterms:modified>
</cp:coreProperties>
</file>