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13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6410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2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6167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yenda - 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06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30979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055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5920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32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3518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7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Freeform 17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7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9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9079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26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61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A4832-AA4C-4929-97DB-6096BECBA4C1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385611-C017-49A8-8DD4-6F522EC457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0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668" y="1006809"/>
            <a:ext cx="9147629" cy="1646302"/>
          </a:xfrm>
        </p:spPr>
        <p:txBody>
          <a:bodyPr/>
          <a:lstStyle/>
          <a:p>
            <a:r>
              <a:rPr lang="es-MX" dirty="0" smtClean="0"/>
              <a:t>Computo en la Nube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460" y="3541377"/>
            <a:ext cx="7768959" cy="1096899"/>
          </a:xfrm>
        </p:spPr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982715" y="4638276"/>
            <a:ext cx="3350133" cy="163185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dirty="0" smtClean="0">
                <a:solidFill>
                  <a:schemeClr val="accent2"/>
                </a:solidFill>
              </a:rPr>
              <a:t>Luis Antonio Avalos Manzo</a:t>
            </a:r>
          </a:p>
          <a:p>
            <a:pPr algn="l"/>
            <a:r>
              <a:rPr lang="es-MX" dirty="0" smtClean="0">
                <a:solidFill>
                  <a:schemeClr val="accent2"/>
                </a:solidFill>
              </a:rPr>
              <a:t>Matricula: 27095072</a:t>
            </a:r>
          </a:p>
          <a:p>
            <a:pPr algn="l"/>
            <a:r>
              <a:rPr lang="es-MX" dirty="0" smtClean="0">
                <a:solidFill>
                  <a:schemeClr val="accent2"/>
                </a:solidFill>
              </a:rPr>
              <a:t>Universidad ICEL (Coacalco)</a:t>
            </a:r>
          </a:p>
          <a:p>
            <a:pPr algn="l"/>
            <a:r>
              <a:rPr lang="es-MX" dirty="0" smtClean="0">
                <a:solidFill>
                  <a:schemeClr val="accent2"/>
                </a:solidFill>
              </a:rPr>
              <a:t>Prof. Daniel Domínguez Cisneros</a:t>
            </a:r>
          </a:p>
          <a:p>
            <a:pPr algn="l"/>
            <a:endParaRPr lang="es-MX" sz="1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computo en la nube?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9975" y="1682918"/>
            <a:ext cx="8598907" cy="3880773"/>
          </a:xfrm>
        </p:spPr>
        <p:txBody>
          <a:bodyPr/>
          <a:lstStyle/>
          <a:p>
            <a:r>
              <a:rPr lang="es-MX" dirty="0" smtClean="0"/>
              <a:t>Es </a:t>
            </a:r>
            <a:r>
              <a:rPr lang="es-MX" dirty="0"/>
              <a:t>un sistema </a:t>
            </a:r>
            <a:r>
              <a:rPr lang="es-MX" dirty="0" smtClean="0"/>
              <a:t>informático </a:t>
            </a:r>
            <a:r>
              <a:rPr lang="es-MX" dirty="0"/>
              <a:t>basado en Internet y centros de datos remotos para gestionar servicios de información y </a:t>
            </a:r>
            <a:r>
              <a:rPr lang="es-MX" dirty="0" smtClean="0"/>
              <a:t>aplicaciones.</a:t>
            </a:r>
          </a:p>
          <a:p>
            <a:r>
              <a:rPr lang="es-MX" dirty="0" smtClean="0"/>
              <a:t>Permite </a:t>
            </a:r>
            <a:r>
              <a:rPr lang="es-MX" dirty="0"/>
              <a:t>que los consumidores y las empresas gestionen archivos y utilicen aplicaciones sin necesidad de instalarlas en cualquier computadora con acceso a Internet</a:t>
            </a:r>
          </a:p>
        </p:txBody>
      </p:sp>
      <p:pic>
        <p:nvPicPr>
          <p:cNvPr id="1026" name="Picture 2" descr="computacion en la n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99" y="3766782"/>
            <a:ext cx="3370653" cy="269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licaciones computacion en n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089" y="3766782"/>
            <a:ext cx="3961340" cy="269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5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esenciales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677511" y="1560089"/>
            <a:ext cx="8598907" cy="3880773"/>
          </a:xfrm>
        </p:spPr>
        <p:txBody>
          <a:bodyPr/>
          <a:lstStyle/>
          <a:p>
            <a:r>
              <a:rPr lang="es-MX" b="1" dirty="0" smtClean="0"/>
              <a:t>Amplio acceso a la red: </a:t>
            </a:r>
            <a:r>
              <a:rPr lang="es-MX" dirty="0" smtClean="0"/>
              <a:t>U</a:t>
            </a:r>
            <a:r>
              <a:rPr lang="es-ES" dirty="0" smtClean="0"/>
              <a:t>so </a:t>
            </a:r>
            <a:r>
              <a:rPr lang="es-ES" dirty="0"/>
              <a:t>de los servicios en cualquier lugar y desde cualquier </a:t>
            </a:r>
            <a:r>
              <a:rPr lang="es-ES" dirty="0" smtClean="0"/>
              <a:t>plataforma.</a:t>
            </a:r>
            <a:endParaRPr lang="es-ES" dirty="0"/>
          </a:p>
          <a:p>
            <a:r>
              <a:rPr lang="es-ES" b="1" dirty="0" smtClean="0"/>
              <a:t>Elasticidad y rapidez: </a:t>
            </a:r>
            <a:r>
              <a:rPr lang="es-ES" dirty="0" smtClean="0"/>
              <a:t>Deposito ilimitado de recursos.</a:t>
            </a:r>
            <a:endParaRPr lang="es-ES" dirty="0"/>
          </a:p>
          <a:p>
            <a:r>
              <a:rPr lang="es-ES" b="1" dirty="0" smtClean="0"/>
              <a:t>Servicio supervisado: </a:t>
            </a:r>
            <a:r>
              <a:rPr lang="es-ES" dirty="0" smtClean="0"/>
              <a:t>Optimización del </a:t>
            </a:r>
            <a:r>
              <a:rPr lang="es-ES" dirty="0"/>
              <a:t>uso </a:t>
            </a:r>
            <a:r>
              <a:rPr lang="es-ES" dirty="0" smtClean="0"/>
              <a:t>de recursos; supervisión</a:t>
            </a:r>
            <a:r>
              <a:rPr lang="es-ES" dirty="0"/>
              <a:t>, control y </a:t>
            </a:r>
            <a:r>
              <a:rPr lang="es-ES" dirty="0" smtClean="0"/>
              <a:t>notificación.</a:t>
            </a:r>
            <a:endParaRPr lang="es-ES" dirty="0"/>
          </a:p>
          <a:p>
            <a:r>
              <a:rPr lang="es-ES" b="1" dirty="0" smtClean="0"/>
              <a:t>Autoservicio a la carta: </a:t>
            </a:r>
            <a:r>
              <a:rPr lang="es-ES" dirty="0" smtClean="0"/>
              <a:t>Sistema automatizado, basado en plantillas.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30" y="4000074"/>
            <a:ext cx="8498490" cy="2666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2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 de Servicio en la Nube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511" y="1519134"/>
            <a:ext cx="8598907" cy="3880773"/>
          </a:xfrm>
        </p:spPr>
        <p:txBody>
          <a:bodyPr/>
          <a:lstStyle/>
          <a:p>
            <a:r>
              <a:rPr lang="es-ES" dirty="0"/>
              <a:t>Software como servicio (Software as a </a:t>
            </a:r>
            <a:r>
              <a:rPr lang="es-ES" dirty="0" err="1"/>
              <a:t>Service</a:t>
            </a:r>
            <a:r>
              <a:rPr lang="es-ES" dirty="0"/>
              <a:t>, </a:t>
            </a:r>
            <a:r>
              <a:rPr lang="es-ES" dirty="0" err="1"/>
              <a:t>SaaS</a:t>
            </a:r>
            <a:r>
              <a:rPr lang="es-ES" dirty="0" smtClean="0"/>
              <a:t>)</a:t>
            </a:r>
          </a:p>
          <a:p>
            <a:r>
              <a:rPr lang="es-ES" dirty="0"/>
              <a:t>Plataforma como servicio (</a:t>
            </a:r>
            <a:r>
              <a:rPr lang="es-ES" dirty="0" err="1"/>
              <a:t>Platform</a:t>
            </a:r>
            <a:r>
              <a:rPr lang="es-ES" dirty="0"/>
              <a:t> as a </a:t>
            </a:r>
            <a:r>
              <a:rPr lang="es-ES" dirty="0" err="1"/>
              <a:t>Service</a:t>
            </a:r>
            <a:r>
              <a:rPr lang="es-ES" dirty="0"/>
              <a:t>, </a:t>
            </a:r>
            <a:r>
              <a:rPr lang="es-ES" dirty="0" err="1"/>
              <a:t>PaaS</a:t>
            </a:r>
            <a:r>
              <a:rPr lang="es-ES" dirty="0" smtClean="0"/>
              <a:t>)</a:t>
            </a:r>
          </a:p>
          <a:p>
            <a:r>
              <a:rPr lang="es-ES" dirty="0"/>
              <a:t>Infraestructura como servicio (</a:t>
            </a:r>
            <a:r>
              <a:rPr lang="es-ES" dirty="0" err="1"/>
              <a:t>Infrastructure</a:t>
            </a:r>
            <a:r>
              <a:rPr lang="es-ES" dirty="0"/>
              <a:t> as a </a:t>
            </a:r>
            <a:r>
              <a:rPr lang="es-ES" dirty="0" err="1"/>
              <a:t>Service</a:t>
            </a:r>
            <a:r>
              <a:rPr lang="es-ES" dirty="0"/>
              <a:t>, </a:t>
            </a:r>
            <a:r>
              <a:rPr lang="es-ES" dirty="0" err="1"/>
              <a:t>IaaS</a:t>
            </a:r>
            <a:r>
              <a:rPr lang="es-ES" dirty="0" smtClean="0"/>
              <a:t>)</a:t>
            </a:r>
          </a:p>
          <a:p>
            <a:endParaRPr lang="es-ES" dirty="0"/>
          </a:p>
          <a:p>
            <a:endParaRPr lang="es-MX" dirty="0"/>
          </a:p>
        </p:txBody>
      </p:sp>
      <p:sp>
        <p:nvSpPr>
          <p:cNvPr id="4" name="AutoShape 2" descr="data:image/jpeg;base64,/9j/4AAQSkZJRgABAQAAAQABAAD/2wCEAAkGBhQSERUUEhQUFBUWFRUWFxgWFRQXFBgVFBYXFBYUFRYXHCcfHBkjGhUUHy8iJCcpLCwsFR4xNTAqNSYrLCkBCQoKDgwOGg8PGiwkHyUtLCwsKjAsLCwqKTAsLS4sLCwsKi8tLywsLCwsLSwpLCwsNCwsLCwsLCwsLCktLCwpNP/AABEIALgBEgMBIgACEQEDEQH/xAAcAAEAAgIDAQAAAAAAAAAAAAAABQYEBwECAwj/xABDEAACAQIDBQUFBQUHAwUAAAABAgMAEQQSIQUGMUFRBxNhkaEiMlJxgRQzkqKxI0JicsEVFoKy0eHwJGNzCDRTwvH/xAAaAQEAAwEBAQAAAAAAAAAAAAAAAgMEAQUG/8QANBEAAgECAwUGBgEEAwAAAAAAAAECAxEEITESQVFxoRMyYYGRsQUUwdHh8CJCotLxFVJT/9oADAMBAAIRAxEAPwDeNKUoBSlKAUpSgFKUoBSlKAUpSgFK172g774nC4qOCDulV4RIWZC7Zs7KQPaAtYLyPGoVN4MXKLvipeHBBFGPNUv61ohh5zW0tDLWxdOk7SNuUr5+3ixEmViZZmIBILTStw+bWrfuGe6Keqg+YvUatF07XJ0K8aybielKUqkvFKUoBSo3eHb8eDgM02bICq2UXYlzlAAuOZqrDtRz/dYZvnJIqeiB6nGnKfdRXOrCn3nYvdK1ltLtIxa3yph1+kjnzzL+lXPc7aUmIwUM01i7qWNhYWzNlsP5bVKdKUFeSI068KvcdyapSlVFwpSlAKUpQClKUApSlAKUpQClKUApSlAKUqPxu8GGh+9xEMfg0iKfIm9ASFKrU/aLglHsytJ/4opXH4lXL61GjtYw5ljjEOIAeREzssaqudgoJGfNa5HKpKEnmkQ7SF7XRd6UpUSYrq72rtUZt1vYQNojSKsh/gN9CeQLZQfA0JRjtOxrHtWxSvi8M6ZmAjlQsqsy3DoQAQLE6nhVf/vPDBZZO8zNwHdsOduL2AF+dXDfntPiwMxw/wBldnAFvaVEKkaFeJty4cqo2An+1y5/7OhijBLGWZZZALm+WPOQhYngANLX0ArXTxE4Q2VYwYjC06stp3M2XAvio5CndoBoc8lzcjQWjDVsjD7yYlkRIYlQZFAeW5zWABKqPH5177s7BXIHKKugOVVAFz8rcrVlbcw0qj2FBTL7RsMw4i2nADThVU6kqj/kWQpRox/iRsGLmeTu5cTMrn3QkaKD8tNetNoYnEQShFxoY5Q1pY9NeALAGx06CpTauwC0a5ZMmQDKGyhR8V2Hha3Sx66VPHyuzDvWbOugJHFeRBOpB1rkYpkalRw1LFht8JEt9oi04Z49VPiNbH0tVlw+NR1zIQR/zQjka11Jt9kCrYEAENoLMv8AF/Q8RWbHiGjQzQvpxCnmB7yE8z05/OuShYlTrKWTOO2DFD7Cq/FiIh5Zm/8ArVM2SQouSAOp0HmauO3YcDJArY2RFJbNeWQoSygj2MrAkDMRYadetar2vhNnd8HGMJVTdVhw+YmxuLs1lvyrRQr9nG1irF4ZVmv5WXImtpYgSBu7/aWv7l3/AMt63JuhEEwOGTT2YY1NiDZgguNOd60tsztPgwhtFHiZsxH3jxqNOaqAbG36Vs/d7bBxjM0cEsKlQ8eIGXJIDoVZfiBuCrA8DqNKrrVZVLXRbhaEKSau+ZcqVi7OxZdTmADKxRrcMy8x4EWP1rKrOamrOzFKUocFKUoBSlKAUpSgFKUoBSlKAUpSgI3eTAmbB4iIXvJDKgtxuyEC31tWgt3SuVSFUEgHQAGt/Y/aJVska55LXtewUfE7ch5k8hWm5dycXh2lbLF3atIynO3uZiwsoQnQWFieVbMLVjBvaMmNoTnBbJIk3Sq1ty6qWHFfaHzX2h6ivDEbbxpYJBCZFIF2jhkbnY6lrXt4c+FWvd/dXvi32xJhe2UM4TNxuAkeU+daZYqFrK7PNo4GrGV3ZG3cLiw6Kw4MqsPkwBH61kVW4IDhow0JZo41AMTHMMiC37NjqCAOBJBtyqwQzBlDLwIBHyIuK8o99xsrrQ9K6yRhgQwBBFiCLgg8iK5vS9CJFNsPKwaNgLCwEiCQAdFY2cDwzWHSqttrFtNi0jbKwQcLXW41dspv4AXq5bYx3cwSSfCjEfO2g87VrbC7SK4/M4vdmB8Bbl04D1qcVlcrq1btJmyNmSFkJJ1vw6VzN3oe66rYXBtbU62PG9r+GteeHmWNWZyFUaknhasGbfGE5khbvJAjMgsQrEKWy5uunCuJNnZSitWRG+m8qqe5CI5t7ea5CtoQBwv1/WqUcaxNySfmSaxsdjnkkd5PeY3bS2p8K8FkrZGGyjx6lVzlck55rnje1S2xTdWjbg4uPCRfaU+npVegkubVPbK2nYIgAvnzX+SkW9aNCMiW2tu1Fjo+5nViDllQoQrhwoJCMwsMy3U346dL1gbB3H2MVzJBJIFYqTKJ2AYcRcexep3YONEhVMylomUggj3DlNj8gSPpVqw8KqLIABcnQAC5JJ4eJNY3lke1CUHG7RB4HC4CH7mKFP8Axwa/lS9SX2x20ijb+aQFFH+E+2flYfMVn1zUcyacFovV/wCjwwWE7tbXLEkszHiWbUnw+VZFcV1Z6HG23dneova+82GwpAnmWNmFwpuWI4XCqCbXrLfEWrTfaFjhNtMgG4iijT6m7kfmq2jT7SaiU1anZwcjYUnaPhz92k0niECL5yEfpUJtPtVdASmHUW+OQn0Vf61XcGtkqJxkBmljhHGWRI/xsFPoTW/5WnFXZ5McdVqT2VZG8di4p5cPFJIArvGjsBewLKGsL686za6ooAAHACw+QrtXlntilKUApSlAKUpQClKUBT9o7dbC4PFTqgkljlcyKSRpmAW9tbCPLb5Vq7EdoG2MY3/TYY5Tzjw7t+d7it54zZKu2cFo5LWzpYEj4WBuGHgR5V4mLErwaGQfxK6HzUkegonYtmlUd0/L9ysaTj3T2/ifvDJGD8c6RD8EZv6VM7t9jOLixMWImxUd0YMQokkYjgVztl4gkX8a2plxJ/8AgXx/aP6ez+tcf2W7/ezMR8MY7pfkSCX/ADVLaZV2MVq17/grEeFw2zomw0MjXkdixdy6xd57xJt7OnBeN/Orfs6SMxqImVlUBRlYHQCwvau8WCREyKihfhAFvG451GYndWBjmVTE/wAUTFD5DT0qOZenScdnNeOt/LK3Umb1wWqvnB4yL7uZJ1+GZcrfjX+tebb0mPTEwSxfxAd5H+JaX4nPl2+41Llr6OzMzeoFsLIosScuhJANmBIuOFwCL8q1xvDGUnLj96zDpccR+nnWwW2tFOn7ORX4GwOvkdape8uhGfRLksellNvW1XUzz8TFx1WZKYXaoxOAMPeqs6qNHIQMI2DD2jofZABPnUZtTYr4URyZDIShaS2cxJc2X20t463qAxGCKn4hXrgtvyRq8TMzxOuUoWNgORS98pFuluoq1RtoY5TUu9rxG0NoxyszurBiotkK5c44k3F7fUnxqOBF9PWtjdn+ycPJE8vdknPlHeZW0WzeycoGul/lVpl3fw7IUMMYU6kBFXXrcC4PjXHVUXaxKOFlUW1c0vG1ZmEkCXZuhA669P8AnOr3tXs7iKf9PdHFveZmVvBr3I+YqvY7c+aCNppsrBLk2YaDhwP0rvaRZB0Jw1RibuRlXMxuuUGwHMEG/wAxblWxt3ZD9miubnKNeunGqXsaTvFUnmBf61ctmHLGgtawAt06CqpmygsiWDV2vWOj16h7an/aqjSehrzdKwcVvLho/fnjB6Bgx8luaw/74I33MWIm8UiIX8TWqN0aI4erJXUXbp6nlNC07SDXu0YpYG2Zh7xYjlra1a13m3MxMUs08QV87khFTVRlCqtr6jS1wK2NhcZNG0kksDRQyEMfaDsj2sXZV1yGwv0Otav3v2rtoYgxxlpI39qJ8LCCroTpZgGNxz1qdOTi7p2I4qnlstXjl4rpvPHZOxtoyKe/QxC+gMiItrfvZNavOw5MCpSJvsvf9EkBcP1Vgc4P1vWuI+zfbGL1lDgHnPNb8tyfSrHsTsJlSxlxKIb3vEjMw4aBmKj8vOpyltau5lpx2H/FJcjZOA2yCpeGVcVEps2VleVLcbMvv26H2vE8KnYJldQykFWAII4EHnUJu9ulBhMzRqO9cDvZLANIV/eZV9kHXkBWTu/7smX3O+kKdMpOtvDNmqrQ1d+Lk9V1/JK0pShWKUpQClKonaRvtiMC8KQLFaVX9twzWZCvshQRya+tSjFydkclJRV2XuuGYAXOg8eFaWG9WNn+8xcijpEscQ8wpb1rriNmpILyZ5T1lkkk9HYj0rSsHUeuRgn8RpRyV2bSx++mCh+8xUCnp3is34VuaksJjUljWSNgyOoZWHAqRcEVoXG4RVBCqq/IAfpWx+ynaWfZ6oTrDJJF9M3eJ+VwPpUa2H7NJ3LaGJVZvKxeb1xevNXrtes5qOSa6E1ya6NQ4dHasaR69ZDWLIa6cZFY/YkEhzMgBGuZfZYW1vcf1qE2rIsii2oLqp8+B/5zqzYtbxPb4a11jcS0TX1IuCR/Kbj611ZMTk5pKTukZWJitUNic2caac+FTUePjlF1P0NYU33oX+At+YCr1I8502zYG4e1Y2w6xDR4wbi1rgsTmHXjrVhxU5A9njWpMPI0bh0Yqw4EcelX/dvajywZpDdgzAmwFwALaDS+tVTjvNdCpdbLJnCStb2uJ/Sq3v8Az3iVL8czkciEGlx0vfy8KzMRtwJAG5kWUdWGnDppVH2ttG6u0sntMpFzqdRbgOA14VGK3ltV2ewS+CYIlwOWg5kngB41mptDGNokCRjrLJc/hWqpgMY0zrpZRYKPS58a2GRb0pLNk6MlBd1Pnf7mDHs7Fv8AeYoIOkMYH5m1r3Tc6FtZmmmP/clYjyFqkIWrKjaobKL/AJmou67ckl7HlgtiQRfdwxr4hBfzOtSIryU13BpYqlJyzk7nao+TYaXLRFoWJue7ICserRkFCfG1/GpC9L0EZOOhHdziV4PDJ/MjofqVYj0FchsT8MA/xyH0yCpC9c3oT7Rb0v3kR7bOeT76S680jGRT4MbliPqKz44woAAAAFgBoAOgrtXDMBqTYeNDkpuWRzSgNKEBSlKA4JrXnbPEhwSuSO8ilR1H7xQ+xJYdAGDH+WrttfaBiQZRmkdgka9XbhfwAuT4CsBt24zFIs571pkKys37ysLFBb3UsTYD9da7GTjJNbibppwvLfkvH8fvLS+y5tBUo+3YEX25owemYE+Quasu0+z7CLE6xRKGKkK7lnseRu5JqgY/c3BLb7Tj41y39mEi+vI2LHl0r0ZYxvuxPFfw+Ld5SMgbTTEOEhDOW4HRVPPi5H6VctyN3MZhe+YGK0jI3d3Y3KqVJz2GU2yjmNKpGD3h2TgyphGInZPdNyBcfzFR+Wti4PfyD7Rh8PZ8+IjEiHTLZgSBxuToeArNVqzqK0jbh6NOi7xz5lv2Rj1mUkXVlOV0b3kYcVP+vOpCqliXnGNcYVYyxhQyZyQoOZgp04m3pWV/ZONk+8xaxjpDGP8AMbH9ay3PUlQj3tpJPOzu36JMsLtbU6D0qLxm8eGj9+aMHoGzHyW5rCG5UJN5nmnP/cka3kLVn4bYGHj9yGMeOUE+Zua7mR2cPHVt8kl1d/YiJN8I20hinm/kjNvM1jvj8Y/uYdIx1le58lq0MtY8i12z4kXVpruwXm2/suhXYtnYpyO8xCqLi6xxixsb2JOtqjtu7CvcgfMdP9qtbLXVwG46HrS1iqdR1NbeSSNP43ZTo2aMkH0PzFYy7YkQ+2huNLjXT9a2RtuCKMr3mUZjYEEC5+VYEu7CtwI+ulSUiqVJ2uU5d6Rz9RUxs/tCWKEqti1yQLE3vas19zPAeld49zgOIFdcrkIws7oqku8M0mihvC+gHyHGvTBbJkkYFySfQfIVbF2HGhAY6ngAOdWHA7IVf3cvieP0qNyew9WQ2z9ktEmZULuLEKCAbXF9T4VILvbFmtMrwN0dTb6EVMgACw//AGuThQwsyhh0IBHka5Zl8JU0tmUb+Kdn9UemCxKyC6MrjqpBHpWelVyXcyAnNHnhf4omK+nDytXYYPHw/dyx4lfhkGV/xD+prl3vRaqVOfcn5Sy65r2LOpruDVYXfLu9MVh5oD8Vs8f4h/vU1gNsQzD9lKj+APtfhOtE0yE8PVpq8o5cdV6rIzs1dTJXRzUdtLaixAFibk2VQLsx6KOdCqMXJ2R7bZ24mGheaTMVQAkKLsbkKAASOZFUyTtWeT7jDgdDK5/yoP61F9pe3ZTh0jZFjE0qgAtmksgLMSB7IFrczxFV/ZEOgrbhqEaicpGHG15ULRja/qW2fe3GMtzKqX5RoB6tc1V9qY+fEOsRlkcyOqAFza7kLw4c6z8dOFABIB6c/oK9N1NlsMdDNOjRwpmYPIrKpfKVQXI01a9zppWicaVKLdlcw4adfETSbb5fg3BhsOERUXgqhR8lFh+letcKdNK5ryj3BSlKAg9sPlxeELe7eVQeXeMgC+YzCtb9sG+WMw2KSGCUxo8QayquYnMwJvYtyHCttbR2ck8ZjkFwddNCCODKeRFRaR4iEjNGuKA0Ei5UnA6MGsCfEEXrmhosqsYpPNZWeV829dN+h85/3b2tjmzd1i5Q2t5M6p5ykDyqe2X2E7Qf71oIR4uXbyQW/NW8v7wrzgxQP/gc+q3FcjbhPuYbEsfGMRjzkZaltFbw1TfH95mttnf+nyEWOIxMr+EaJGPM5j+lXpcHh8DHFHHH3kqoI4V0aZgP4yLherGwFZxjxcvEx4Zf4f2sv0JARfJqy9n7HjhuVBLt7zuS0jfzMeXgNB0pe4VOEM5u/gvq9PS/kY+xNltErNIQ0sjZ5COF7WCL/Co0FSVq7VwaFc5Ob2mdTXU12JrqaETzYV5MlexrqaHDFeOorbm1I8LEZJDpwA5s3JV8f0qU2jjUhjMkhso8yeQA5k1UMBsltoy9/iBaBT+zj5G3LxHU8+HAVxy3I10MOpJ1amUF1fBePsYW7myZcXJ9sxXunWGM+6AODWPLp14nlVyI6gH6Vm9xXHcV1JIrrVpVZX0S0XBGF3S/D+tc9wvw/rWZ3FciGhSVLfPYhlg7yJR3kV3W3EgasNOelx4jxrI3S219rw4Yn9ovsyD+Lk3yI18+lWYRVQMTAdmbQDqLYae+YclubsPmpOYeBIqLydzfQXzFN0d6zj9V9S7pDXskVeqAEXGoP6HnXoEqZgsdUSvVVoFr0ArgOpS4sdR05VEY7c3DSm/dhG+KP2Dfrpp6VOAV2tXGky2nUnTd4NrkVQ7v4uH7jE94o/cnF/oG1/pXTYmGeZpJpQO8DGIAaqgTRgvzPOrdUFh2+z4l420SdjJGeXeEe3H8zbMOt6jaxqVaVWEk0tq2trNrfp68kyqb47kNinjfPkMYcAEXBLW146cK11it2NqNLliGSMWuWZVBIOtiNSviBzq/9o3aO2z5BGMKz5lusjPljPUCwJJH041rDaXaxjZfcKQjpGov+Jrn9KvUpJWvkeZOMW7tXZsHYe7MsLiV5I0sbmwJuOalmI4/Krns/eOB8yrNEwUEuAykBR72Y8LDn618zz4zE4t7O8srHkS7n6L/AKVct3dwtpF0eDDvEAALzFUW37wKtqVPTLzNRdiSubqweKVE77Bus0FznjRgyi3vNCRwI4lOB5W52LD4hXUOhBVgCCOBBqr7lbix4DO6ZleUKZIw5aBGGpEQIBAuTa+tqkd3vYkxEI91JbqOgkUOVHgCTUNDXftYNvVb+K0z8SbpSlCgUpSgFq4tXNKA4pXNcGgOprozVy7VprezfLG/bZ4BO0SI5CiNVVshAKkvYtexGoIqyEJTdolc5qC2pG3ppwouxCjqSAPM1X8d2gYGI2OIR2+GK8reUYNathwSynNMXmPWV2k9GNvSppYFVbKoUdAAP0rXHBy/qZ5tT4lGOUY36E1j+1dR9zhZn8ZCkS+RufSpDdDfn7VDPJOqQ9ywByliMrLdTrqTcEaVQMcteO6eHEmIaF5BHGxRmubXK5gAL6ZvaNvnUa9BU6e0tTX8PrfM1lCpks9PDMveHifac2d7rhozYL8R6fzHmeQ0FXeKEKAFAAAAAGgAHACvLA4ZURUQBVUWAHSswLWFKx6mJxHatKKtFaL93veeWSnd175aZakZDw7umSvbLXBFDp5ZKi949iDFYdo+DcUPRxwPy5HwNS5roxrjzJwm4SUo6oqu4u0j3f2aX7yLQX45QbW+anT5Wq1g1S968McPMmLj01Afpm8fBhcGsqbtFwaqD3uZiAckas7i/I5RYH61GLehtxsYStXhpLVcHv8AuWwGuwNa/wAR2jSt9xhGt8U7qg/AmY+tV/aW+OPe+adYh0gQD875m8rVojQqS0R48sTSjrJe5uMV2rXvZLipZExLyySSDvEUZ3ZzcKSxux8RWwhVcouLsy+MlJXQrH2hs9JkMcgup+hBHAgjUEdayaVEmm4u6KLvRu0ZoDBjFfEQ8UniAOJiI4F0t7VviUG44isLdvsp2TbMg+0kcTJITY+Ma2A+RFbHrAxuw4JTd41LfELq/wBHWzetczLtqnPvKz4r7ZdGl4DAbHhgGWGKOMdERV/QVmBai/7uge5iMSg6d7mH5waHd6/v4jEsOneBR+RRXbs52VP/AL9Hf98z22lthIdD7Uh92NdXY8gAOXjXTYOz2jVnlt3srF3twF9Ag+Q/rWRgdkRQ37tApPFtS5+bG5PnWZXOZ2U4xjsQ36t7/LcvUUpSulApSlAKUpQCurV2rg0BF7Y2okCZnvqbKo1Z2PBVHMmtJb9QyrtLvJlVDPCjhVJIXITEVJ5tYISR8Vbc2dD9qxMmIbVImaGEcrj7yT5k6A9BXlvJujh8UUadSxjzZbMy6Na4OUi40FWUKmxNSJ4qklDsv6t74eH38cueq8LiVUXZgo8SB+tdsXvphYxYyBj0UE/7VP7zdnSS92MMEhyk5iVJuDa3DUm45nnUKeybCRkyYqYnrmZYk09fWtksXJ91Hjf8fT1nIw8BtL7XOsKAR572Z9eAJtlHPTrWwN29woomdpHMpdMhVlUJa4OgGt7ga3qqLvFsfBG6FHccDGrSPfwdtB51Y17SMJHhosS3eBJSVUBbsCOIbWwtbrWadSc1aTNtGnCk7wVnxLDg5DgpkiZi+HlOWNmN2iflGx5qeRq0g1Vd5WWXASODoFWRT4hgQR/znVkwcmZFY8Sqn6kA1QlZ2PRqvbhGrvu0/G1s+ufK+896UFKGc4IrqRXeuCKHDwesDaO0EhQvIwVRzP6Dqaz5yACToACSegHE1UtnwHFN9qlF0ue4Q8FUG3eEfEfSuNl9KmmnOWi68Ev3LoUTtL2yZpcMO7dFKysufQsoMYzZOVyeevs1h7MS1rVldpMDNj4iMzWgsAATqXJJFh4CoKfeRMOpLK5sbEWtr0N69TDThCmnJq54mOhOrUtBZFuPu1CbSfQ1C4bfeXEgiGPLY2sFLufHT/Stg7lbHR4g+Kw5725B73W45MFOgHhblXZYuC0VzPR+H1NZtIleyKRBhGUOC7SvIy39oA5VU26WW/1rYAFV7E7KjlVco7p0+7kQAMh8LcV6rwNZWwtsM5aGYBZ47Zre66n3ZU/hPoa8yTbk2959EqUezvB6JXXDx5e3UmKUpXCoUpSgFKUoBSlKAUpSgFKUoBSlKAVw3CuaUBWdz8QFwCk3uplzW45g7E/XhWstv9vJ9oYfDgEc5WJ81S3+atjyt9hnfPphcQ2YNyilPEN0U9f9DWtH7BMRNiJH7+COFpGaMrmkcozEqbCyjQ9TXIvKxqxkb1HVWks156rmtGUfafaltCe95u7B5RKE/N73rVbnxryNeR2djzZix9da+gtkf+n/AAEVjM02IP8AE2RPwpY+tXbZO52Ewv3GGhj8VRc31Y+161ZcxWR8v7K3Cx+Jt3OFmYH95lyJ+J7Ctxbl9lDfYThtpojL3veIqSMSumoZltzvoCeNbUyVE7W3hWJu6jBmxDe7EnH+ZzwRfE1FviWU6cqktmCIvb2FURwYCAW7woLC5yQREFib6/uga8datiJYADgNKidg7EaMtNMwfES++w91VHCOPoo9amaiuJfWcUlTi7pXz4t6+WSS5X3nFc0pXTOKUpQENvg5XBTkce7I+hIB9CaysBhVWGMDgI0A+QUV77RwYlieM8HRl8xa9Q27OPLwd0+k0H7KRed10VvkQONc3mrvYfLdK781Ze3U9sbEOQFUnbW7eBDtNiRGMxue8e0dxzyE2J0rXfaBv3tNMVLh2mMIRiAIgEup1U5ve4W51QZ53kOZ2ZjzZmLHzNWKxidzdOK7Rtm4UZYfbtyhjsvmbCq3tDttmJth4I4x1kJc+QsP1qjbK3fxGJNoIJZv5EZl+re6POr1sfsLx02svdYZT8TZ3/Cmn5qbXA4o8SzY3tZljhw2JiiR4HOWf3i6yA6oLGwuOBN+VXnauKAGFxqXAzIrXFiYZxwYeBsfC5rH3D7NU2arjvnmMmUkMqiMFb6quuuvEnkKkN9zeGOEe9LNEqjnowYn6WHnUJPI2YNXrxW55Pk9ehZRXNcCuaGcUpSgFKUoBSlKAUpSgFKUoBSlKAUpSgPOeBXUq6hlIsQRcEdCDVe/utLAb4KcxLx7qQd5D/hv7S/SrLSuNXLqdedNWWnB5r0ZXRj9oJo2Fhl8Y58n5ZF/rXP9o49tFwkSeMmIBHkik1YaUt4lnbw/84/3f5FdOxsXN/7jEiNeaYZcpPgZXu3kBUpsvYsOHUrCgW/vHizHqzHUn51nUpYhPETktnRcErLztr53FKUrpQKUpQClKUAqA25sSTvBicKQs6izKdEmT4H8eh/4J+lcauWUqsqcrr03NcGaw23udg9szo0ry4bERjLLDZRIw4jVhqBrZhyPKp7Y3ZPs3DWK4ZZGH7015Wv19rQfQVYdrbBhxIAlQMR7rC6uv8rjUVGjYeLi+4xZZeSYhBJ9O8WzUu0XunRqZwls+Dvbyav1S5snIsOqiygADgAAB5CvQLUB3u0h+5g28Q8y+hWuDhtoyaNLhoB1jR5G/PYU2iPyvGcV536K76EttPakWHQvK4VR14k9FHEmoXYuEkxM/wBsnUoqgrh4zxVTxkYfEf8AnKsrAbpRI4llZ8RKODynNb+RfdWpyuZvUm506MXGlm3k5aZb0l48XuyshSlKkYxSlKAUpSgFKUoBSlKA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63500" y="-8509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8" name="Picture 6" descr="http://inbest.me/wp-content/uploads/2012/02/cloud_st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03" y="2661311"/>
            <a:ext cx="6086475" cy="417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0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 de Despliegue en la Nube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Nube publica</a:t>
            </a:r>
          </a:p>
          <a:p>
            <a:r>
              <a:rPr lang="es-MX" dirty="0" smtClean="0"/>
              <a:t>Nube privada</a:t>
            </a:r>
          </a:p>
          <a:p>
            <a:r>
              <a:rPr lang="es-MX" dirty="0" smtClean="0"/>
              <a:t>Nube comunitaria</a:t>
            </a:r>
          </a:p>
          <a:p>
            <a:r>
              <a:rPr lang="es-MX" dirty="0" smtClean="0"/>
              <a:t>Nube hibrida</a:t>
            </a:r>
            <a:endParaRPr lang="es-MX" dirty="0"/>
          </a:p>
        </p:txBody>
      </p:sp>
      <p:pic>
        <p:nvPicPr>
          <p:cNvPr id="4098" name="Picture 2" descr="http://1.bp.blogspot.com/_dlQuoonPslY/TIW4uOcF6LI/AAAAAAAAAAU/CSPtKQDGStE/s1600/NubePrivadaPubl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198" y="142273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 HD - cor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182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Faceta</vt:lpstr>
      <vt:lpstr>Computo en la Nube</vt:lpstr>
      <vt:lpstr>¿Qué es computo en la nube?</vt:lpstr>
      <vt:lpstr>Características esenciales </vt:lpstr>
      <vt:lpstr>Modelos de Servicio en la Nube</vt:lpstr>
      <vt:lpstr>Modelos de Despliegue en la Nube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LUIS AVALOS</dc:creator>
  <cp:lastModifiedBy>LUIS</cp:lastModifiedBy>
  <cp:revision>18</cp:revision>
  <dcterms:created xsi:type="dcterms:W3CDTF">2012-10-25T02:45:49Z</dcterms:created>
  <dcterms:modified xsi:type="dcterms:W3CDTF">2012-11-24T05:33:55Z</dcterms:modified>
</cp:coreProperties>
</file>